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37" r:id="rId4"/>
  </p:sldMasterIdLst>
  <p:notesMasterIdLst>
    <p:notesMasterId r:id="rId13"/>
  </p:notesMasterIdLst>
  <p:sldIdLst>
    <p:sldId id="261" r:id="rId5"/>
    <p:sldId id="264" r:id="rId6"/>
    <p:sldId id="263" r:id="rId7"/>
    <p:sldId id="267" r:id="rId8"/>
    <p:sldId id="266" r:id="rId9"/>
    <p:sldId id="268" r:id="rId10"/>
    <p:sldId id="269" r:id="rId11"/>
    <p:sldId id="262" r:id="rId12"/>
  </p:sldIdLst>
  <p:sldSz cx="12192000" cy="6858000"/>
  <p:notesSz cx="6858000" cy="9144000"/>
  <p:embeddedFontLst>
    <p:embeddedFont>
      <p:font typeface="Acumin Pro" panose="020B0504020202020204" pitchFamily="34" charset="0"/>
      <p:regular r:id="rId14"/>
      <p:bold r:id="rId15"/>
      <p:italic r:id="rId16"/>
      <p:boldItalic r:id="rId17"/>
    </p:embeddedFont>
    <p:embeddedFont>
      <p:font typeface="Acumin Pro ExtraCondensed" panose="020B0508020202020204" pitchFamily="34" charset="0"/>
      <p:regular r:id="rId18"/>
      <p:bold r:id="rId19"/>
      <p:italic r:id="rId20"/>
      <p:boldItalic r:id="rId21"/>
    </p:embeddedFont>
    <p:embeddedFont>
      <p:font typeface="Acumin Pro SemiCondensed" panose="020B0506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nklin Gothic Medium Cond" panose="020B0606030402020204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6F3E"/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CECAE-6754-411A-ADCD-8E0FE4B98D66}" v="166" dt="2023-08-20T20:56:26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4694"/>
  </p:normalViewPr>
  <p:slideViewPr>
    <p:cSldViewPr snapToGrid="0">
      <p:cViewPr varScale="1">
        <p:scale>
          <a:sx n="56" d="100"/>
          <a:sy n="56" d="100"/>
        </p:scale>
        <p:origin x="844" y="5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n Warren" userId="6f406eaeaa8d3d0b" providerId="LiveId" clId="{E07CECAE-6754-411A-ADCD-8E0FE4B98D66}"/>
    <pc:docChg chg="undo custSel addSld delSld modSld sldOrd addMainMaster delMainMaster modMainMaster">
      <pc:chgData name="Karan Warren" userId="6f406eaeaa8d3d0b" providerId="LiveId" clId="{E07CECAE-6754-411A-ADCD-8E0FE4B98D66}" dt="2023-08-20T21:01:17.675" v="428" actId="47"/>
      <pc:docMkLst>
        <pc:docMk/>
      </pc:docMkLst>
      <pc:sldChg chg="addSp delSp modSp add del mod chgLayout">
        <pc:chgData name="Karan Warren" userId="6f406eaeaa8d3d0b" providerId="LiveId" clId="{E07CECAE-6754-411A-ADCD-8E0FE4B98D66}" dt="2023-08-20T20:59:43.927" v="419" actId="47"/>
        <pc:sldMkLst>
          <pc:docMk/>
          <pc:sldMk cId="2425256620" sldId="256"/>
        </pc:sldMkLst>
        <pc:spChg chg="del mod">
          <ac:chgData name="Karan Warren" userId="6f406eaeaa8d3d0b" providerId="LiveId" clId="{E07CECAE-6754-411A-ADCD-8E0FE4B98D66}" dt="2023-08-20T20:50:25.802" v="348" actId="6264"/>
          <ac:spMkLst>
            <pc:docMk/>
            <pc:sldMk cId="2425256620" sldId="256"/>
            <ac:spMk id="2" creationId="{57E18B73-2778-9E14-CA9C-363A6B931ACF}"/>
          </ac:spMkLst>
        </pc:spChg>
        <pc:spChg chg="del mod">
          <ac:chgData name="Karan Warren" userId="6f406eaeaa8d3d0b" providerId="LiveId" clId="{E07CECAE-6754-411A-ADCD-8E0FE4B98D66}" dt="2023-08-20T20:50:25.802" v="348" actId="6264"/>
          <ac:spMkLst>
            <pc:docMk/>
            <pc:sldMk cId="2425256620" sldId="256"/>
            <ac:spMk id="3" creationId="{9F6AC061-9C08-F0D3-9096-22E0975C67D1}"/>
          </ac:spMkLst>
        </pc:spChg>
        <pc:spChg chg="add del mod ord">
          <ac:chgData name="Karan Warren" userId="6f406eaeaa8d3d0b" providerId="LiveId" clId="{E07CECAE-6754-411A-ADCD-8E0FE4B98D66}" dt="2023-08-20T20:51:11.155" v="353" actId="6264"/>
          <ac:spMkLst>
            <pc:docMk/>
            <pc:sldMk cId="2425256620" sldId="256"/>
            <ac:spMk id="4" creationId="{357B574C-8B47-CCD6-CFBB-8377933D4B0C}"/>
          </ac:spMkLst>
        </pc:spChg>
        <pc:spChg chg="del mod">
          <ac:chgData name="Karan Warren" userId="6f406eaeaa8d3d0b" providerId="LiveId" clId="{E07CECAE-6754-411A-ADCD-8E0FE4B98D66}" dt="2023-08-05T17:56:51.891" v="284" actId="478"/>
          <ac:spMkLst>
            <pc:docMk/>
            <pc:sldMk cId="2425256620" sldId="256"/>
            <ac:spMk id="4" creationId="{CCC78A42-F556-CD5D-CCDD-C3DC3CEC996D}"/>
          </ac:spMkLst>
        </pc:spChg>
        <pc:spChg chg="add del mod ord">
          <ac:chgData name="Karan Warren" userId="6f406eaeaa8d3d0b" providerId="LiveId" clId="{E07CECAE-6754-411A-ADCD-8E0FE4B98D66}" dt="2023-08-20T20:51:11.155" v="353" actId="6264"/>
          <ac:spMkLst>
            <pc:docMk/>
            <pc:sldMk cId="2425256620" sldId="256"/>
            <ac:spMk id="5" creationId="{B3969BC0-D0D4-BCF8-C34F-8F2FC4CA0B5D}"/>
          </ac:spMkLst>
        </pc:spChg>
        <pc:spChg chg="add del mod ord">
          <ac:chgData name="Karan Warren" userId="6f406eaeaa8d3d0b" providerId="LiveId" clId="{E07CECAE-6754-411A-ADCD-8E0FE4B98D66}" dt="2023-08-20T20:53:12.438" v="361" actId="6264"/>
          <ac:spMkLst>
            <pc:docMk/>
            <pc:sldMk cId="2425256620" sldId="256"/>
            <ac:spMk id="6" creationId="{A6BCEF97-D289-B8C9-0783-3B8F0397F5AE}"/>
          </ac:spMkLst>
        </pc:spChg>
        <pc:spChg chg="add del mod ord">
          <ac:chgData name="Karan Warren" userId="6f406eaeaa8d3d0b" providerId="LiveId" clId="{E07CECAE-6754-411A-ADCD-8E0FE4B98D66}" dt="2023-08-20T20:53:12.438" v="361" actId="6264"/>
          <ac:spMkLst>
            <pc:docMk/>
            <pc:sldMk cId="2425256620" sldId="256"/>
            <ac:spMk id="7" creationId="{01D5B5CA-D51E-743A-6CEB-C6D434432D71}"/>
          </ac:spMkLst>
        </pc:spChg>
        <pc:spChg chg="add del mod ord">
          <ac:chgData name="Karan Warren" userId="6f406eaeaa8d3d0b" providerId="LiveId" clId="{E07CECAE-6754-411A-ADCD-8E0FE4B98D66}" dt="2023-08-20T20:55:06.783" v="374" actId="6264"/>
          <ac:spMkLst>
            <pc:docMk/>
            <pc:sldMk cId="2425256620" sldId="256"/>
            <ac:spMk id="8" creationId="{B8584D98-BBEE-D456-C87E-0BE3A705A58B}"/>
          </ac:spMkLst>
        </pc:spChg>
        <pc:spChg chg="add del mod ord">
          <ac:chgData name="Karan Warren" userId="6f406eaeaa8d3d0b" providerId="LiveId" clId="{E07CECAE-6754-411A-ADCD-8E0FE4B98D66}" dt="2023-08-20T20:55:06.783" v="374" actId="6264"/>
          <ac:spMkLst>
            <pc:docMk/>
            <pc:sldMk cId="2425256620" sldId="256"/>
            <ac:spMk id="9" creationId="{22139FA5-3C78-368E-A86B-F3DA2463C076}"/>
          </ac:spMkLst>
        </pc:spChg>
        <pc:spChg chg="add del mod ord">
          <ac:chgData name="Karan Warren" userId="6f406eaeaa8d3d0b" providerId="LiveId" clId="{E07CECAE-6754-411A-ADCD-8E0FE4B98D66}" dt="2023-08-20T20:56:50.044" v="383" actId="6264"/>
          <ac:spMkLst>
            <pc:docMk/>
            <pc:sldMk cId="2425256620" sldId="256"/>
            <ac:spMk id="10" creationId="{E66469A5-9EF1-22FE-7D95-B1072A71FBAB}"/>
          </ac:spMkLst>
        </pc:spChg>
        <pc:spChg chg="add del mod ord">
          <ac:chgData name="Karan Warren" userId="6f406eaeaa8d3d0b" providerId="LiveId" clId="{E07CECAE-6754-411A-ADCD-8E0FE4B98D66}" dt="2023-08-20T20:56:50.044" v="383" actId="6264"/>
          <ac:spMkLst>
            <pc:docMk/>
            <pc:sldMk cId="2425256620" sldId="256"/>
            <ac:spMk id="11" creationId="{8A6F571C-C8E9-B4D9-E19B-20454C802068}"/>
          </ac:spMkLst>
        </pc:spChg>
        <pc:spChg chg="add mod ord">
          <ac:chgData name="Karan Warren" userId="6f406eaeaa8d3d0b" providerId="LiveId" clId="{E07CECAE-6754-411A-ADCD-8E0FE4B98D66}" dt="2023-08-20T20:56:50.044" v="383" actId="6264"/>
          <ac:spMkLst>
            <pc:docMk/>
            <pc:sldMk cId="2425256620" sldId="256"/>
            <ac:spMk id="12" creationId="{F06006FF-D4A9-7476-E042-3D538F5B073F}"/>
          </ac:spMkLst>
        </pc:spChg>
        <pc:spChg chg="add mod ord">
          <ac:chgData name="Karan Warren" userId="6f406eaeaa8d3d0b" providerId="LiveId" clId="{E07CECAE-6754-411A-ADCD-8E0FE4B98D66}" dt="2023-08-20T20:56:50.044" v="383" actId="6264"/>
          <ac:spMkLst>
            <pc:docMk/>
            <pc:sldMk cId="2425256620" sldId="256"/>
            <ac:spMk id="13" creationId="{333EFF49-4B91-E701-F42A-A84FE0DD9BFB}"/>
          </ac:spMkLst>
        </pc:spChg>
      </pc:sldChg>
      <pc:sldChg chg="new del">
        <pc:chgData name="Karan Warren" userId="6f406eaeaa8d3d0b" providerId="LiveId" clId="{E07CECAE-6754-411A-ADCD-8E0FE4B98D66}" dt="2023-08-20T20:58:41.918" v="407" actId="680"/>
        <pc:sldMkLst>
          <pc:docMk/>
          <pc:sldMk cId="3373993230" sldId="256"/>
        </pc:sldMkLst>
      </pc:sldChg>
      <pc:sldChg chg="new del">
        <pc:chgData name="Karan Warren" userId="6f406eaeaa8d3d0b" providerId="LiveId" clId="{E07CECAE-6754-411A-ADCD-8E0FE4B98D66}" dt="2023-08-20T20:58:41.603" v="406" actId="680"/>
        <pc:sldMkLst>
          <pc:docMk/>
          <pc:sldMk cId="791127605" sldId="257"/>
        </pc:sldMkLst>
      </pc:sldChg>
      <pc:sldChg chg="addSp delSp modSp add del mod chgLayout">
        <pc:chgData name="Karan Warren" userId="6f406eaeaa8d3d0b" providerId="LiveId" clId="{E07CECAE-6754-411A-ADCD-8E0FE4B98D66}" dt="2023-08-20T21:00:45.233" v="423" actId="47"/>
        <pc:sldMkLst>
          <pc:docMk/>
          <pc:sldMk cId="3143371056" sldId="257"/>
        </pc:sldMkLst>
        <pc:spChg chg="del mod">
          <ac:chgData name="Karan Warren" userId="6f406eaeaa8d3d0b" providerId="LiveId" clId="{E07CECAE-6754-411A-ADCD-8E0FE4B98D66}" dt="2023-08-20T20:50:30.557" v="349" actId="6264"/>
          <ac:spMkLst>
            <pc:docMk/>
            <pc:sldMk cId="3143371056" sldId="257"/>
            <ac:spMk id="2" creationId="{2F174EE1-684B-AE93-36EB-67FAA607927D}"/>
          </ac:spMkLst>
        </pc:spChg>
        <pc:spChg chg="del mod">
          <ac:chgData name="Karan Warren" userId="6f406eaeaa8d3d0b" providerId="LiveId" clId="{E07CECAE-6754-411A-ADCD-8E0FE4B98D66}" dt="2023-08-20T20:50:30.557" v="349" actId="6264"/>
          <ac:spMkLst>
            <pc:docMk/>
            <pc:sldMk cId="3143371056" sldId="257"/>
            <ac:spMk id="3" creationId="{58D764EC-534D-81AF-CB08-670DA72838D8}"/>
          </ac:spMkLst>
        </pc:spChg>
        <pc:spChg chg="del mod">
          <ac:chgData name="Karan Warren" userId="6f406eaeaa8d3d0b" providerId="LiveId" clId="{E07CECAE-6754-411A-ADCD-8E0FE4B98D66}" dt="2023-08-20T20:50:30.557" v="349" actId="6264"/>
          <ac:spMkLst>
            <pc:docMk/>
            <pc:sldMk cId="3143371056" sldId="257"/>
            <ac:spMk id="4" creationId="{37CF2698-574D-5491-BD56-5E95F954A853}"/>
          </ac:spMkLst>
        </pc:spChg>
        <pc:spChg chg="del mod">
          <ac:chgData name="Karan Warren" userId="6f406eaeaa8d3d0b" providerId="LiveId" clId="{E07CECAE-6754-411A-ADCD-8E0FE4B98D66}" dt="2023-08-20T20:50:30.557" v="349" actId="6264"/>
          <ac:spMkLst>
            <pc:docMk/>
            <pc:sldMk cId="3143371056" sldId="257"/>
            <ac:spMk id="5" creationId="{29719632-8FC2-4CCC-6A67-BF42530C3D84}"/>
          </ac:spMkLst>
        </pc:spChg>
        <pc:spChg chg="mod">
          <ac:chgData name="Karan Warren" userId="6f406eaeaa8d3d0b" providerId="LiveId" clId="{E07CECAE-6754-411A-ADCD-8E0FE4B98D66}" dt="2023-08-05T17:45:00.976" v="2"/>
          <ac:spMkLst>
            <pc:docMk/>
            <pc:sldMk cId="3143371056" sldId="257"/>
            <ac:spMk id="6" creationId="{89271F70-76B1-8CD9-2A84-D97863CBFAB3}"/>
          </ac:spMkLst>
        </pc:spChg>
        <pc:spChg chg="add del mod ord">
          <ac:chgData name="Karan Warren" userId="6f406eaeaa8d3d0b" providerId="LiveId" clId="{E07CECAE-6754-411A-ADCD-8E0FE4B98D66}" dt="2023-08-20T20:53:15.609" v="362" actId="6264"/>
          <ac:spMkLst>
            <pc:docMk/>
            <pc:sldMk cId="3143371056" sldId="257"/>
            <ac:spMk id="7" creationId="{DA45F828-93E7-2034-6ABE-55CE4431227C}"/>
          </ac:spMkLst>
        </pc:spChg>
        <pc:spChg chg="add del mod ord">
          <ac:chgData name="Karan Warren" userId="6f406eaeaa8d3d0b" providerId="LiveId" clId="{E07CECAE-6754-411A-ADCD-8E0FE4B98D66}" dt="2023-08-20T20:53:15.609" v="362" actId="6264"/>
          <ac:spMkLst>
            <pc:docMk/>
            <pc:sldMk cId="3143371056" sldId="257"/>
            <ac:spMk id="8" creationId="{337C95DE-FF71-687C-5F32-4388C8F1C900}"/>
          </ac:spMkLst>
        </pc:spChg>
        <pc:spChg chg="add del mod ord">
          <ac:chgData name="Karan Warren" userId="6f406eaeaa8d3d0b" providerId="LiveId" clId="{E07CECAE-6754-411A-ADCD-8E0FE4B98D66}" dt="2023-08-20T20:53:15.609" v="362" actId="6264"/>
          <ac:spMkLst>
            <pc:docMk/>
            <pc:sldMk cId="3143371056" sldId="257"/>
            <ac:spMk id="9" creationId="{F76E6FAD-B0B2-828A-08B6-A52414E31A7B}"/>
          </ac:spMkLst>
        </pc:spChg>
        <pc:spChg chg="add del mod ord">
          <ac:chgData name="Karan Warren" userId="6f406eaeaa8d3d0b" providerId="LiveId" clId="{E07CECAE-6754-411A-ADCD-8E0FE4B98D66}" dt="2023-08-20T20:53:15.609" v="362" actId="6264"/>
          <ac:spMkLst>
            <pc:docMk/>
            <pc:sldMk cId="3143371056" sldId="257"/>
            <ac:spMk id="10" creationId="{E498CE63-E9F8-7E05-03A8-53CC6E82D16E}"/>
          </ac:spMkLst>
        </pc:spChg>
        <pc:spChg chg="add del mod ord">
          <ac:chgData name="Karan Warren" userId="6f406eaeaa8d3d0b" providerId="LiveId" clId="{E07CECAE-6754-411A-ADCD-8E0FE4B98D66}" dt="2023-08-20T20:55:13.026" v="375" actId="6264"/>
          <ac:spMkLst>
            <pc:docMk/>
            <pc:sldMk cId="3143371056" sldId="257"/>
            <ac:spMk id="11" creationId="{82A3F167-1D3D-2803-B864-3CF8ED73AB73}"/>
          </ac:spMkLst>
        </pc:spChg>
        <pc:spChg chg="add del mod ord">
          <ac:chgData name="Karan Warren" userId="6f406eaeaa8d3d0b" providerId="LiveId" clId="{E07CECAE-6754-411A-ADCD-8E0FE4B98D66}" dt="2023-08-20T20:55:13.026" v="375" actId="6264"/>
          <ac:spMkLst>
            <pc:docMk/>
            <pc:sldMk cId="3143371056" sldId="257"/>
            <ac:spMk id="12" creationId="{C0287238-262A-D3EC-003B-A2B998A86D8E}"/>
          </ac:spMkLst>
        </pc:spChg>
        <pc:spChg chg="add del mod ord">
          <ac:chgData name="Karan Warren" userId="6f406eaeaa8d3d0b" providerId="LiveId" clId="{E07CECAE-6754-411A-ADCD-8E0FE4B98D66}" dt="2023-08-20T20:55:13.026" v="375" actId="6264"/>
          <ac:spMkLst>
            <pc:docMk/>
            <pc:sldMk cId="3143371056" sldId="257"/>
            <ac:spMk id="13" creationId="{2C77975A-2690-F125-5330-48EB43C77514}"/>
          </ac:spMkLst>
        </pc:spChg>
        <pc:spChg chg="add del mod ord">
          <ac:chgData name="Karan Warren" userId="6f406eaeaa8d3d0b" providerId="LiveId" clId="{E07CECAE-6754-411A-ADCD-8E0FE4B98D66}" dt="2023-08-20T20:55:13.026" v="375" actId="6264"/>
          <ac:spMkLst>
            <pc:docMk/>
            <pc:sldMk cId="3143371056" sldId="257"/>
            <ac:spMk id="14" creationId="{B9ED4365-F813-180D-644A-FCD45CEDC3C3}"/>
          </ac:spMkLst>
        </pc:spChg>
        <pc:spChg chg="add del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15" creationId="{F5CB3668-09BB-15BE-35F9-CBF26FA58C47}"/>
          </ac:spMkLst>
        </pc:spChg>
        <pc:spChg chg="add del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16" creationId="{309E22F2-2254-5B0C-72E4-70276C6049D4}"/>
          </ac:spMkLst>
        </pc:spChg>
        <pc:spChg chg="add del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17" creationId="{D6469DCC-2599-13A7-1017-06DFFBFC8E2E}"/>
          </ac:spMkLst>
        </pc:spChg>
        <pc:spChg chg="add del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18" creationId="{B589DE0C-FFBD-6FE8-CA82-53FE8BAE1FFC}"/>
          </ac:spMkLst>
        </pc:spChg>
        <pc:spChg chg="add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19" creationId="{261E48C1-E6E4-4D51-4DDB-F19C03C1DAE3}"/>
          </ac:spMkLst>
        </pc:spChg>
        <pc:spChg chg="add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20" creationId="{F456A091-6474-46BD-5DD6-5E0E9C0D4848}"/>
          </ac:spMkLst>
        </pc:spChg>
        <pc:spChg chg="add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21" creationId="{4C42B90F-3EC7-DD11-1EA3-7DF69678A501}"/>
          </ac:spMkLst>
        </pc:spChg>
        <pc:spChg chg="add mod ord">
          <ac:chgData name="Karan Warren" userId="6f406eaeaa8d3d0b" providerId="LiveId" clId="{E07CECAE-6754-411A-ADCD-8E0FE4B98D66}" dt="2023-08-20T20:56:57.391" v="385" actId="6264"/>
          <ac:spMkLst>
            <pc:docMk/>
            <pc:sldMk cId="3143371056" sldId="257"/>
            <ac:spMk id="22" creationId="{DBCF4306-5BE5-35F3-45BC-179D7B4E76D0}"/>
          </ac:spMkLst>
        </pc:spChg>
      </pc:sldChg>
      <pc:sldChg chg="addSp delSp modSp add del mod chgLayout">
        <pc:chgData name="Karan Warren" userId="6f406eaeaa8d3d0b" providerId="LiveId" clId="{E07CECAE-6754-411A-ADCD-8E0FE4B98D66}" dt="2023-08-20T21:01:17.675" v="428" actId="47"/>
        <pc:sldMkLst>
          <pc:docMk/>
          <pc:sldMk cId="1785866544" sldId="258"/>
        </pc:sldMkLst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2" creationId="{94B840FE-8682-C949-5B6B-CBE4B38C5491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3" creationId="{A5902816-11A4-17A0-AD65-3D08AA33F84A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4" creationId="{2DD29C36-7099-850D-721C-B71FD41B4973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5" creationId="{75F83160-1E49-B4AC-6E7E-D4E4646D0A06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6" creationId="{55F334AB-A175-F530-2A60-0B0147549C6B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7" creationId="{67715384-AC52-0D20-9A02-2318E2F58421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8" creationId="{5ADBFBD2-CC62-8798-1D13-0B18CA291905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9" creationId="{13A383E2-33FB-E8F1-3BCB-234711C775FB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10" creationId="{5C9B8D15-E1C1-699C-2B68-6D550173F78F}"/>
          </ac:spMkLst>
        </pc:spChg>
        <pc:spChg chg="del mod">
          <ac:chgData name="Karan Warren" userId="6f406eaeaa8d3d0b" providerId="LiveId" clId="{E07CECAE-6754-411A-ADCD-8E0FE4B98D66}" dt="2023-08-20T20:50:39.377" v="351" actId="6264"/>
          <ac:spMkLst>
            <pc:docMk/>
            <pc:sldMk cId="1785866544" sldId="258"/>
            <ac:spMk id="11" creationId="{3AC8521F-FDA8-8573-E1CB-F0835D5B7E70}"/>
          </ac:spMkLst>
        </pc:spChg>
        <pc:spChg chg="mod">
          <ac:chgData name="Karan Warren" userId="6f406eaeaa8d3d0b" providerId="LiveId" clId="{E07CECAE-6754-411A-ADCD-8E0FE4B98D66}" dt="2023-08-05T17:45:00.976" v="2"/>
          <ac:spMkLst>
            <pc:docMk/>
            <pc:sldMk cId="1785866544" sldId="258"/>
            <ac:spMk id="12" creationId="{288E7D2F-B92F-A6BA-EF45-202CB733B4CE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3" creationId="{A248FB57-E3C8-3171-5124-FA484694A34B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4" creationId="{132F89F0-B347-D0CF-D5FD-3960EAAB3A74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5" creationId="{AE01CC8F-296B-FE0D-2D28-7C8E1C49C866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6" creationId="{1870EA4E-EADE-414B-3684-6798A9B415A5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7" creationId="{33790C60-5237-910C-1720-9D17ED7CFD71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8" creationId="{B5F4451E-EF6A-7C75-D16F-702CFFDA383A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19" creationId="{6D3F3FF6-5706-0E2F-2C62-AC2ACDF639FA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20" creationId="{15C73BA5-385E-6B2A-0C9F-1A54AE0BDD6A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21" creationId="{0421F354-1BD7-553E-D3EE-F7D4AD0DEC3B}"/>
          </ac:spMkLst>
        </pc:spChg>
        <pc:spChg chg="add del mod ord">
          <ac:chgData name="Karan Warren" userId="6f406eaeaa8d3d0b" providerId="LiveId" clId="{E07CECAE-6754-411A-ADCD-8E0FE4B98D66}" dt="2023-08-20T20:53:24.332" v="364" actId="6264"/>
          <ac:spMkLst>
            <pc:docMk/>
            <pc:sldMk cId="1785866544" sldId="258"/>
            <ac:spMk id="22" creationId="{3A71C6CA-D1A4-C874-1443-330C0E77A870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3" creationId="{000C32A9-9403-1D48-C90C-D7142A5265B6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4" creationId="{2D81982E-5651-C564-2A80-46CFD0CE00A1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5" creationId="{FB225D2C-9FA0-6020-760C-C4544B49D1CF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6" creationId="{2DAFBB08-A921-7E94-F726-B0E4C7DB2BF6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7" creationId="{369583B8-F748-53BF-F130-10C8D0FFED96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8" creationId="{0CC8C536-8276-14C2-BECB-700362660247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29" creationId="{E55296BF-E1F0-8D0B-294A-7E5FA989707E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30" creationId="{642309E5-F4BD-A206-2CF0-92ACBC85A75F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31" creationId="{52F5EEE0-1BB9-457B-20D7-31BFBBE8BA4A}"/>
          </ac:spMkLst>
        </pc:spChg>
        <pc:spChg chg="add del mod ord">
          <ac:chgData name="Karan Warren" userId="6f406eaeaa8d3d0b" providerId="LiveId" clId="{E07CECAE-6754-411A-ADCD-8E0FE4B98D66}" dt="2023-08-20T20:55:16.463" v="376" actId="6264"/>
          <ac:spMkLst>
            <pc:docMk/>
            <pc:sldMk cId="1785866544" sldId="258"/>
            <ac:spMk id="32" creationId="{61CA9C09-FEED-A5C2-B2B8-D00CD16C94BB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3" creationId="{EE43D1EE-1C2E-700E-DC19-498F51D06FF2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4" creationId="{7192A3DD-31AC-F7C4-0500-779536EEEEA1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5" creationId="{0BE24213-E3C1-0375-2F3B-F0A0FCE6590E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6" creationId="{30DD0872-2E4F-D9C1-B3DC-14069EA310B2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7" creationId="{1286CFB9-4E17-3CCE-7107-5113D4C1208D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8" creationId="{09EED8C2-D0E9-022E-1C56-11F735E318F8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39" creationId="{142CAB6E-2647-B4AC-9122-07887CD093CF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0" creationId="{EA2E6997-DF8B-E11D-042D-3CC8DABFB672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1" creationId="{22FBF5E7-8A09-C631-8A39-1C254DC81CF1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2" creationId="{41DF6A74-D593-F091-0DAC-BF936923B698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3" creationId="{06B480E7-72C2-7757-3CA7-D872FAFBFB5E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4" creationId="{C3301E8F-B8B0-8E44-A5E0-084773C7BCC8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5" creationId="{83D5065D-980E-14D3-B4D9-600DD815F562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6" creationId="{7E902712-87A1-E30F-8FDD-C46DC04CEADC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7" creationId="{4FC34D61-69D7-4514-CEFE-0ED651B733CD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8" creationId="{56D01546-5AED-B272-052E-2E838B3ACED7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49" creationId="{F4F4D3E2-AEAF-1AC0-69BD-16DD8E02F351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50" creationId="{267D70AA-85C6-41A1-E4C6-349EE5149232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51" creationId="{F4131013-57AB-2ED5-3BED-2BBBCBBD56A2}"/>
          </ac:spMkLst>
        </pc:spChg>
        <pc:spChg chg="add del mod ord">
          <ac:chgData name="Karan Warren" userId="6f406eaeaa8d3d0b" providerId="LiveId" clId="{E07CECAE-6754-411A-ADCD-8E0FE4B98D66}" dt="2023-08-20T20:58:48.716" v="416" actId="6264"/>
          <ac:spMkLst>
            <pc:docMk/>
            <pc:sldMk cId="1785866544" sldId="258"/>
            <ac:spMk id="52" creationId="{44B46EB7-EB49-B129-9A89-F0910F5688B9}"/>
          </ac:spMkLst>
        </pc:spChg>
      </pc:sldChg>
      <pc:sldChg chg="new del">
        <pc:chgData name="Karan Warren" userId="6f406eaeaa8d3d0b" providerId="LiveId" clId="{E07CECAE-6754-411A-ADCD-8E0FE4B98D66}" dt="2023-08-20T20:58:41.288" v="405" actId="680"/>
        <pc:sldMkLst>
          <pc:docMk/>
          <pc:sldMk cId="1977123319" sldId="258"/>
        </pc:sldMkLst>
      </pc:sldChg>
      <pc:sldChg chg="new del">
        <pc:chgData name="Karan Warren" userId="6f406eaeaa8d3d0b" providerId="LiveId" clId="{E07CECAE-6754-411A-ADCD-8E0FE4B98D66}" dt="2023-08-20T20:58:40.847" v="404" actId="680"/>
        <pc:sldMkLst>
          <pc:docMk/>
          <pc:sldMk cId="1695560087" sldId="259"/>
        </pc:sldMkLst>
      </pc:sldChg>
      <pc:sldChg chg="addSp delSp modSp add del mod chgLayout">
        <pc:chgData name="Karan Warren" userId="6f406eaeaa8d3d0b" providerId="LiveId" clId="{E07CECAE-6754-411A-ADCD-8E0FE4B98D66}" dt="2023-08-20T21:01:08.581" v="426" actId="47"/>
        <pc:sldMkLst>
          <pc:docMk/>
          <pc:sldMk cId="1758469917" sldId="259"/>
        </pc:sldMkLst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2" creationId="{174C1AEE-721C-AEE5-D9CA-6E449500DEB1}"/>
          </ac:spMkLst>
        </pc:spChg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3" creationId="{83C29530-223A-6E81-B713-A8AD5D0CF314}"/>
          </ac:spMkLst>
        </pc:spChg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4" creationId="{29655949-8CA2-8D3B-9B5C-8F2613E5289B}"/>
          </ac:spMkLst>
        </pc:spChg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5" creationId="{55137EF7-A898-B75F-2EED-F685E6CEB03E}"/>
          </ac:spMkLst>
        </pc:spChg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6" creationId="{D1AFAC0E-17E8-1C16-23E1-5917F0D5BD01}"/>
          </ac:spMkLst>
        </pc:spChg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7" creationId="{3B924DDA-BBE6-1FDF-A3BD-C22E874D2E77}"/>
          </ac:spMkLst>
        </pc:spChg>
        <pc:spChg chg="del mod">
          <ac:chgData name="Karan Warren" userId="6f406eaeaa8d3d0b" providerId="LiveId" clId="{E07CECAE-6754-411A-ADCD-8E0FE4B98D66}" dt="2023-08-20T20:50:34.977" v="350" actId="6264"/>
          <ac:spMkLst>
            <pc:docMk/>
            <pc:sldMk cId="1758469917" sldId="259"/>
            <ac:spMk id="8" creationId="{D983A4A6-3AEE-E912-C402-37210B45860A}"/>
          </ac:spMkLst>
        </pc:spChg>
        <pc:spChg chg="mod">
          <ac:chgData name="Karan Warren" userId="6f406eaeaa8d3d0b" providerId="LiveId" clId="{E07CECAE-6754-411A-ADCD-8E0FE4B98D66}" dt="2023-08-05T17:45:00.976" v="2"/>
          <ac:spMkLst>
            <pc:docMk/>
            <pc:sldMk cId="1758469917" sldId="259"/>
            <ac:spMk id="9" creationId="{E7386F57-564D-9C18-17D2-1A965C08FD29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0" creationId="{C96516C3-1230-FED8-97BD-EC88A09579F0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1" creationId="{E7C68951-038B-BFA9-8B98-B95DAF17DF04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2" creationId="{13320534-CF00-D7A5-BC91-536B2A49D967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3" creationId="{F3A1A295-5A30-7CF5-2779-ABF016512BF0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4" creationId="{34007A76-CD61-0F35-6E17-88B037F5BD25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5" creationId="{9672A527-6325-E546-225E-F093D601E0EF}"/>
          </ac:spMkLst>
        </pc:spChg>
        <pc:spChg chg="add del mod ord">
          <ac:chgData name="Karan Warren" userId="6f406eaeaa8d3d0b" providerId="LiveId" clId="{E07CECAE-6754-411A-ADCD-8E0FE4B98D66}" dt="2023-08-20T20:53:20.285" v="363" actId="6264"/>
          <ac:spMkLst>
            <pc:docMk/>
            <pc:sldMk cId="1758469917" sldId="259"/>
            <ac:spMk id="16" creationId="{49A60DAF-A79B-9CD9-1225-0C1CB6E03246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17" creationId="{C4C8A377-9DDC-EC4B-5791-CCEAD6B8EF4E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18" creationId="{562D6A3F-E634-9576-7F63-0088EFC64E34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19" creationId="{19AD220D-D5D7-D7D1-7104-60CE6C328F0D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0" creationId="{52F8ECAD-A89D-69B1-7048-03ED9D302C31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1" creationId="{268DC359-5834-F2FE-0490-7AD02B69248E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2" creationId="{3BFED584-C938-069B-528E-75147A172E4F}"/>
          </ac:spMkLst>
        </pc:spChg>
        <pc:spChg chg="add del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3" creationId="{FF5077F8-60F9-548E-AC7D-CBED50C4E3AE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4" creationId="{7C64F3F5-23C4-DEAB-9D11-99BADF521D6C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5" creationId="{F7B8FC4E-A9F0-08F8-2B1F-B9C64C642FA1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6" creationId="{EBD2A892-1631-6E0C-59E7-78C92662D647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7" creationId="{70ADCB96-97A6-D184-B6FB-5DF3785BD29F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8" creationId="{DFFD240F-CAF8-2A92-1318-67B009F6AB24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29" creationId="{4DE056E9-2578-08CF-D451-232A66E88FA4}"/>
          </ac:spMkLst>
        </pc:spChg>
        <pc:spChg chg="add mod ord">
          <ac:chgData name="Karan Warren" userId="6f406eaeaa8d3d0b" providerId="LiveId" clId="{E07CECAE-6754-411A-ADCD-8E0FE4B98D66}" dt="2023-08-20T20:57:00.575" v="386" actId="6264"/>
          <ac:spMkLst>
            <pc:docMk/>
            <pc:sldMk cId="1758469917" sldId="259"/>
            <ac:spMk id="30" creationId="{348DA2DF-5342-D0C9-934C-A33E634CCBC1}"/>
          </ac:spMkLst>
        </pc:spChg>
      </pc:sldChg>
      <pc:sldChg chg="new del">
        <pc:chgData name="Karan Warren" userId="6f406eaeaa8d3d0b" providerId="LiveId" clId="{E07CECAE-6754-411A-ADCD-8E0FE4B98D66}" dt="2023-08-05T18:04:46.461" v="335" actId="47"/>
        <pc:sldMkLst>
          <pc:docMk/>
          <pc:sldMk cId="2856337146" sldId="260"/>
        </pc:sldMkLst>
      </pc:sldChg>
      <pc:sldChg chg="del">
        <pc:chgData name="Karan Warren" userId="6f406eaeaa8d3d0b" providerId="LiveId" clId="{E07CECAE-6754-411A-ADCD-8E0FE4B98D66}" dt="2023-08-06T20:29:23.887" v="339" actId="47"/>
        <pc:sldMkLst>
          <pc:docMk/>
          <pc:sldMk cId="3853782592" sldId="260"/>
        </pc:sldMkLst>
      </pc:sldChg>
      <pc:sldChg chg="addSp delSp modSp new add del mod ord chgLayout">
        <pc:chgData name="Karan Warren" userId="6f406eaeaa8d3d0b" providerId="LiveId" clId="{E07CECAE-6754-411A-ADCD-8E0FE4B98D66}" dt="2023-08-20T20:58:45.628" v="414" actId="47"/>
        <pc:sldMkLst>
          <pc:docMk/>
          <pc:sldMk cId="2024518544" sldId="261"/>
        </pc:sldMkLst>
        <pc:spChg chg="del">
          <ac:chgData name="Karan Warren" userId="6f406eaeaa8d3d0b" providerId="LiveId" clId="{E07CECAE-6754-411A-ADCD-8E0FE4B98D66}" dt="2023-08-20T20:53:09.553" v="360" actId="6264"/>
          <ac:spMkLst>
            <pc:docMk/>
            <pc:sldMk cId="2024518544" sldId="261"/>
            <ac:spMk id="2" creationId="{82857F87-94DF-884E-7EC7-2522B4D55214}"/>
          </ac:spMkLst>
        </pc:spChg>
        <pc:spChg chg="del">
          <ac:chgData name="Karan Warren" userId="6f406eaeaa8d3d0b" providerId="LiveId" clId="{E07CECAE-6754-411A-ADCD-8E0FE4B98D66}" dt="2023-08-20T20:53:09.553" v="360" actId="6264"/>
          <ac:spMkLst>
            <pc:docMk/>
            <pc:sldMk cId="2024518544" sldId="261"/>
            <ac:spMk id="3" creationId="{686208A1-9F90-B29F-13BC-CDF0825196AE}"/>
          </ac:spMkLst>
        </pc:spChg>
        <pc:spChg chg="add del mod ord">
          <ac:chgData name="Karan Warren" userId="6f406eaeaa8d3d0b" providerId="LiveId" clId="{E07CECAE-6754-411A-ADCD-8E0FE4B98D66}" dt="2023-08-20T20:56:55.420" v="384" actId="6264"/>
          <ac:spMkLst>
            <pc:docMk/>
            <pc:sldMk cId="2024518544" sldId="261"/>
            <ac:spMk id="4" creationId="{33B2B7C5-2061-7D6F-5335-5CAE4F972C66}"/>
          </ac:spMkLst>
        </pc:spChg>
        <pc:spChg chg="add del mod ord">
          <ac:chgData name="Karan Warren" userId="6f406eaeaa8d3d0b" providerId="LiveId" clId="{E07CECAE-6754-411A-ADCD-8E0FE4B98D66}" dt="2023-08-20T20:56:55.420" v="384" actId="6264"/>
          <ac:spMkLst>
            <pc:docMk/>
            <pc:sldMk cId="2024518544" sldId="261"/>
            <ac:spMk id="5" creationId="{5B47155D-3543-80D6-8567-D4675896C1AC}"/>
          </ac:spMkLst>
        </pc:spChg>
        <pc:spChg chg="add mod ord">
          <ac:chgData name="Karan Warren" userId="6f406eaeaa8d3d0b" providerId="LiveId" clId="{E07CECAE-6754-411A-ADCD-8E0FE4B98D66}" dt="2023-08-20T20:56:55.420" v="384" actId="6264"/>
          <ac:spMkLst>
            <pc:docMk/>
            <pc:sldMk cId="2024518544" sldId="261"/>
            <ac:spMk id="6" creationId="{97720B1D-CCB7-BDEC-0E34-6D49ED9D00CA}"/>
          </ac:spMkLst>
        </pc:spChg>
        <pc:spChg chg="add mod ord">
          <ac:chgData name="Karan Warren" userId="6f406eaeaa8d3d0b" providerId="LiveId" clId="{E07CECAE-6754-411A-ADCD-8E0FE4B98D66}" dt="2023-08-20T20:56:55.420" v="384" actId="6264"/>
          <ac:spMkLst>
            <pc:docMk/>
            <pc:sldMk cId="2024518544" sldId="261"/>
            <ac:spMk id="7" creationId="{B926100E-B763-816D-9517-9064F2A82329}"/>
          </ac:spMkLst>
        </pc:spChg>
      </pc:sldChg>
      <pc:sldChg chg="addSp delSp modSp new add del mod chgLayout">
        <pc:chgData name="Karan Warren" userId="6f406eaeaa8d3d0b" providerId="LiveId" clId="{E07CECAE-6754-411A-ADCD-8E0FE4B98D66}" dt="2023-08-20T20:58:42.357" v="408" actId="47"/>
        <pc:sldMkLst>
          <pc:docMk/>
          <pc:sldMk cId="3338303613" sldId="262"/>
        </pc:sldMkLst>
        <pc:spChg chg="del">
          <ac:chgData name="Karan Warren" userId="6f406eaeaa8d3d0b" providerId="LiveId" clId="{E07CECAE-6754-411A-ADCD-8E0FE4B98D66}" dt="2023-08-20T20:50:45.453" v="352" actId="6264"/>
          <ac:spMkLst>
            <pc:docMk/>
            <pc:sldMk cId="3338303613" sldId="262"/>
            <ac:spMk id="2" creationId="{E9F1865A-C911-7269-1A21-827265AFBED3}"/>
          </ac:spMkLst>
        </pc:spChg>
        <pc:spChg chg="add del mod ord">
          <ac:chgData name="Karan Warren" userId="6f406eaeaa8d3d0b" providerId="LiveId" clId="{E07CECAE-6754-411A-ADCD-8E0FE4B98D66}" dt="2023-08-20T20:53:27.456" v="365" actId="6264"/>
          <ac:spMkLst>
            <pc:docMk/>
            <pc:sldMk cId="3338303613" sldId="262"/>
            <ac:spMk id="3" creationId="{14549A6A-D2A2-4D32-8060-EBC05E78C486}"/>
          </ac:spMkLst>
        </pc:spChg>
        <pc:spChg chg="add mod ord">
          <ac:chgData name="Karan Warren" userId="6f406eaeaa8d3d0b" providerId="LiveId" clId="{E07CECAE-6754-411A-ADCD-8E0FE4B98D66}" dt="2023-08-20T20:53:27.456" v="365" actId="6264"/>
          <ac:spMkLst>
            <pc:docMk/>
            <pc:sldMk cId="3338303613" sldId="262"/>
            <ac:spMk id="4" creationId="{0795661E-AC30-8A78-7B32-72255A6342FB}"/>
          </ac:spMkLst>
        </pc:spChg>
      </pc:sldChg>
      <pc:sldChg chg="new">
        <pc:chgData name="Karan Warren" userId="6f406eaeaa8d3d0b" providerId="LiveId" clId="{E07CECAE-6754-411A-ADCD-8E0FE4B98D66}" dt="2023-08-20T20:59:21.397" v="417" actId="680"/>
        <pc:sldMkLst>
          <pc:docMk/>
          <pc:sldMk cId="485305416" sldId="263"/>
        </pc:sldMkLst>
      </pc:sldChg>
      <pc:sldChg chg="new del">
        <pc:chgData name="Karan Warren" userId="6f406eaeaa8d3d0b" providerId="LiveId" clId="{E07CECAE-6754-411A-ADCD-8E0FE4B98D66}" dt="2023-08-20T20:51:26.319" v="355" actId="2696"/>
        <pc:sldMkLst>
          <pc:docMk/>
          <pc:sldMk cId="1355658148" sldId="263"/>
        </pc:sldMkLst>
      </pc:sldChg>
      <pc:sldChg chg="new del">
        <pc:chgData name="Karan Warren" userId="6f406eaeaa8d3d0b" providerId="LiveId" clId="{E07CECAE-6754-411A-ADCD-8E0FE4B98D66}" dt="2023-08-05T19:32:11.985" v="338" actId="47"/>
        <pc:sldMkLst>
          <pc:docMk/>
          <pc:sldMk cId="3305794100" sldId="263"/>
        </pc:sldMkLst>
      </pc:sldChg>
      <pc:sldChg chg="new add del">
        <pc:chgData name="Karan Warren" userId="6f406eaeaa8d3d0b" providerId="LiveId" clId="{E07CECAE-6754-411A-ADCD-8E0FE4B98D66}" dt="2023-08-20T20:58:46.644" v="415" actId="680"/>
        <pc:sldMkLst>
          <pc:docMk/>
          <pc:sldMk cId="3766807601" sldId="263"/>
        </pc:sldMkLst>
      </pc:sldChg>
      <pc:sldChg chg="new">
        <pc:chgData name="Karan Warren" userId="6f406eaeaa8d3d0b" providerId="LiveId" clId="{E07CECAE-6754-411A-ADCD-8E0FE4B98D66}" dt="2023-08-20T20:59:39.400" v="418" actId="680"/>
        <pc:sldMkLst>
          <pc:docMk/>
          <pc:sldMk cId="1581550137" sldId="264"/>
        </pc:sldMkLst>
      </pc:sldChg>
      <pc:sldChg chg="add del">
        <pc:chgData name="Karan Warren" userId="6f406eaeaa8d3d0b" providerId="LiveId" clId="{E07CECAE-6754-411A-ADCD-8E0FE4B98D66}" dt="2023-08-20T21:00:54.497" v="424" actId="47"/>
        <pc:sldMkLst>
          <pc:docMk/>
          <pc:sldMk cId="4128744072" sldId="265"/>
        </pc:sldMkLst>
      </pc:sldChg>
      <pc:sldChg chg="new">
        <pc:chgData name="Karan Warren" userId="6f406eaeaa8d3d0b" providerId="LiveId" clId="{E07CECAE-6754-411A-ADCD-8E0FE4B98D66}" dt="2023-08-20T21:00:14.920" v="421" actId="680"/>
        <pc:sldMkLst>
          <pc:docMk/>
          <pc:sldMk cId="2273548857" sldId="266"/>
        </pc:sldMkLst>
      </pc:sldChg>
      <pc:sldChg chg="new">
        <pc:chgData name="Karan Warren" userId="6f406eaeaa8d3d0b" providerId="LiveId" clId="{E07CECAE-6754-411A-ADCD-8E0FE4B98D66}" dt="2023-08-20T21:00:37.984" v="422" actId="680"/>
        <pc:sldMkLst>
          <pc:docMk/>
          <pc:sldMk cId="3642082691" sldId="267"/>
        </pc:sldMkLst>
      </pc:sldChg>
      <pc:sldChg chg="new">
        <pc:chgData name="Karan Warren" userId="6f406eaeaa8d3d0b" providerId="LiveId" clId="{E07CECAE-6754-411A-ADCD-8E0FE4B98D66}" dt="2023-08-20T21:01:02.311" v="425" actId="680"/>
        <pc:sldMkLst>
          <pc:docMk/>
          <pc:sldMk cId="752116519" sldId="268"/>
        </pc:sldMkLst>
      </pc:sldChg>
      <pc:sldChg chg="new">
        <pc:chgData name="Karan Warren" userId="6f406eaeaa8d3d0b" providerId="LiveId" clId="{E07CECAE-6754-411A-ADCD-8E0FE4B98D66}" dt="2023-08-20T21:01:15.215" v="427" actId="680"/>
        <pc:sldMkLst>
          <pc:docMk/>
          <pc:sldMk cId="2804283347" sldId="269"/>
        </pc:sldMkLst>
      </pc:sldChg>
      <pc:sldMasterChg chg="delSp modSp mod addSldLayout delSldLayout modSldLayout sldLayoutOrd">
        <pc:chgData name="Karan Warren" userId="6f406eaeaa8d3d0b" providerId="LiveId" clId="{E07CECAE-6754-411A-ADCD-8E0FE4B98D66}" dt="2023-08-20T20:58:45.057" v="413" actId="47"/>
        <pc:sldMasterMkLst>
          <pc:docMk/>
          <pc:sldMasterMk cId="1987362835" sldId="2147483737"/>
        </pc:sldMasterMkLst>
        <pc:spChg chg="del">
          <ac:chgData name="Karan Warren" userId="6f406eaeaa8d3d0b" providerId="LiveId" clId="{E07CECAE-6754-411A-ADCD-8E0FE4B98D66}" dt="2023-08-20T20:47:49.429" v="340" actId="478"/>
          <ac:spMkLst>
            <pc:docMk/>
            <pc:sldMasterMk cId="1987362835" sldId="2147483737"/>
            <ac:spMk id="4" creationId="{8197A307-0897-AD62-D26E-2E104344FB43}"/>
          </ac:spMkLst>
        </pc:spChg>
        <pc:spChg chg="del">
          <ac:chgData name="Karan Warren" userId="6f406eaeaa8d3d0b" providerId="LiveId" clId="{E07CECAE-6754-411A-ADCD-8E0FE4B98D66}" dt="2023-08-20T20:48:32.594" v="341" actId="478"/>
          <ac:spMkLst>
            <pc:docMk/>
            <pc:sldMasterMk cId="1987362835" sldId="2147483737"/>
            <ac:spMk id="5" creationId="{7A35C1B6-7573-3C55-D363-5E45FE2D3E35}"/>
          </ac:spMkLst>
        </pc:spChg>
        <pc:spChg chg="mod ord">
          <ac:chgData name="Karan Warren" userId="6f406eaeaa8d3d0b" providerId="LiveId" clId="{E07CECAE-6754-411A-ADCD-8E0FE4B98D66}" dt="2023-08-20T20:52:01.720" v="357" actId="166"/>
          <ac:spMkLst>
            <pc:docMk/>
            <pc:sldMasterMk cId="1987362835" sldId="2147483737"/>
            <ac:spMk id="6" creationId="{0317B1BF-F6E2-48D3-E038-3DFD6EDE9376}"/>
          </ac:spMkLst>
        </pc:spChg>
        <pc:sldLayoutChg chg="delSp modSp del mod">
          <pc:chgData name="Karan Warren" userId="6f406eaeaa8d3d0b" providerId="LiveId" clId="{E07CECAE-6754-411A-ADCD-8E0FE4B98D66}" dt="2023-08-05T17:46:42.156" v="11" actId="2696"/>
          <pc:sldLayoutMkLst>
            <pc:docMk/>
            <pc:sldMasterMk cId="1987362835" sldId="2147483737"/>
            <pc:sldLayoutMk cId="1335169499" sldId="2147483738"/>
          </pc:sldLayoutMkLst>
          <pc:spChg chg="mod">
            <ac:chgData name="Karan Warren" userId="6f406eaeaa8d3d0b" providerId="LiveId" clId="{E07CECAE-6754-411A-ADCD-8E0FE4B98D66}" dt="2023-08-05T17:45:33.907" v="5" actId="14100"/>
            <ac:spMkLst>
              <pc:docMk/>
              <pc:sldMasterMk cId="1987362835" sldId="2147483737"/>
              <pc:sldLayoutMk cId="1335169499" sldId="2147483738"/>
              <ac:spMk id="2" creationId="{BD80B313-CD56-74F4-4ED5-74E7E5D60F61}"/>
            </ac:spMkLst>
          </pc:spChg>
          <pc:spChg chg="del">
            <ac:chgData name="Karan Warren" userId="6f406eaeaa8d3d0b" providerId="LiveId" clId="{E07CECAE-6754-411A-ADCD-8E0FE4B98D66}" dt="2023-08-05T17:45:25.977" v="3" actId="478"/>
            <ac:spMkLst>
              <pc:docMk/>
              <pc:sldMasterMk cId="1987362835" sldId="2147483737"/>
              <pc:sldLayoutMk cId="1335169499" sldId="2147483738"/>
              <ac:spMk id="3" creationId="{4BC974CA-E212-3C4D-AC68-E635B3381110}"/>
            </ac:spMkLst>
          </pc:spChg>
        </pc:sldLayoutChg>
        <pc:sldLayoutChg chg="addSp modSp mod">
          <pc:chgData name="Karan Warren" userId="6f406eaeaa8d3d0b" providerId="LiveId" clId="{E07CECAE-6754-411A-ADCD-8E0FE4B98D66}" dt="2023-08-20T20:54:31.496" v="368"/>
          <pc:sldLayoutMkLst>
            <pc:docMk/>
            <pc:sldMasterMk cId="1987362835" sldId="2147483737"/>
            <pc:sldLayoutMk cId="3701462738" sldId="2147483739"/>
          </pc:sldLayoutMkLst>
          <pc:spChg chg="add mod">
            <ac:chgData name="Karan Warren" userId="6f406eaeaa8d3d0b" providerId="LiveId" clId="{E07CECAE-6754-411A-ADCD-8E0FE4B98D66}" dt="2023-08-20T20:54:31.496" v="368"/>
            <ac:spMkLst>
              <pc:docMk/>
              <pc:sldMasterMk cId="1987362835" sldId="2147483737"/>
              <pc:sldLayoutMk cId="3701462738" sldId="2147483739"/>
              <ac:spMk id="4" creationId="{B0CD8602-AC2D-6AAF-9B8C-0056751B1021}"/>
            </ac:spMkLst>
          </pc:spChg>
        </pc:sldLayoutChg>
        <pc:sldLayoutChg chg="addSp modSp mod">
          <pc:chgData name="Karan Warren" userId="6f406eaeaa8d3d0b" providerId="LiveId" clId="{E07CECAE-6754-411A-ADCD-8E0FE4B98D66}" dt="2023-08-20T20:54:35.161" v="369"/>
          <pc:sldLayoutMkLst>
            <pc:docMk/>
            <pc:sldMasterMk cId="1987362835" sldId="2147483737"/>
            <pc:sldLayoutMk cId="494110035" sldId="2147483740"/>
          </pc:sldLayoutMkLst>
          <pc:spChg chg="mod">
            <ac:chgData name="Karan Warren" userId="6f406eaeaa8d3d0b" providerId="LiveId" clId="{E07CECAE-6754-411A-ADCD-8E0FE4B98D66}" dt="2023-08-05T17:49:13.365" v="109" actId="255"/>
            <ac:spMkLst>
              <pc:docMk/>
              <pc:sldMasterMk cId="1987362835" sldId="2147483737"/>
              <pc:sldLayoutMk cId="494110035" sldId="2147483740"/>
              <ac:spMk id="2" creationId="{B184E33A-5473-AF10-36DC-41977EBFC8EA}"/>
            </ac:spMkLst>
          </pc:spChg>
          <pc:spChg chg="mod">
            <ac:chgData name="Karan Warren" userId="6f406eaeaa8d3d0b" providerId="LiveId" clId="{E07CECAE-6754-411A-ADCD-8E0FE4B98D66}" dt="2023-08-05T17:48:55.073" v="107" actId="14100"/>
            <ac:spMkLst>
              <pc:docMk/>
              <pc:sldMasterMk cId="1987362835" sldId="2147483737"/>
              <pc:sldLayoutMk cId="494110035" sldId="2147483740"/>
              <ac:spMk id="3" creationId="{A7975C1B-F025-074E-151B-920029235480}"/>
            </ac:spMkLst>
          </pc:spChg>
          <pc:spChg chg="add mod">
            <ac:chgData name="Karan Warren" userId="6f406eaeaa8d3d0b" providerId="LiveId" clId="{E07CECAE-6754-411A-ADCD-8E0FE4B98D66}" dt="2023-08-20T20:54:35.161" v="369"/>
            <ac:spMkLst>
              <pc:docMk/>
              <pc:sldMasterMk cId="1987362835" sldId="2147483737"/>
              <pc:sldLayoutMk cId="494110035" sldId="2147483740"/>
              <ac:spMk id="4" creationId="{712C275C-2529-3B05-C8D5-DEF5467FD812}"/>
            </ac:spMkLst>
          </pc:spChg>
        </pc:sldLayoutChg>
        <pc:sldLayoutChg chg="addSp modSp">
          <pc:chgData name="Karan Warren" userId="6f406eaeaa8d3d0b" providerId="LiveId" clId="{E07CECAE-6754-411A-ADCD-8E0FE4B98D66}" dt="2023-08-20T20:54:38.336" v="370"/>
          <pc:sldLayoutMkLst>
            <pc:docMk/>
            <pc:sldMasterMk cId="1987362835" sldId="2147483737"/>
            <pc:sldLayoutMk cId="136380400" sldId="2147483741"/>
          </pc:sldLayoutMkLst>
          <pc:spChg chg="add mod">
            <ac:chgData name="Karan Warren" userId="6f406eaeaa8d3d0b" providerId="LiveId" clId="{E07CECAE-6754-411A-ADCD-8E0FE4B98D66}" dt="2023-08-20T20:54:38.336" v="370"/>
            <ac:spMkLst>
              <pc:docMk/>
              <pc:sldMasterMk cId="1987362835" sldId="2147483737"/>
              <pc:sldLayoutMk cId="136380400" sldId="2147483741"/>
              <ac:spMk id="5" creationId="{651789FF-C6CB-BC1D-7C47-ACCE802DBD63}"/>
            </ac:spMkLst>
          </pc:spChg>
        </pc:sldLayoutChg>
        <pc:sldLayoutChg chg="addSp modSp">
          <pc:chgData name="Karan Warren" userId="6f406eaeaa8d3d0b" providerId="LiveId" clId="{E07CECAE-6754-411A-ADCD-8E0FE4B98D66}" dt="2023-08-20T20:54:42.447" v="371"/>
          <pc:sldLayoutMkLst>
            <pc:docMk/>
            <pc:sldMasterMk cId="1987362835" sldId="2147483737"/>
            <pc:sldLayoutMk cId="142550183" sldId="2147483742"/>
          </pc:sldLayoutMkLst>
          <pc:spChg chg="add mod">
            <ac:chgData name="Karan Warren" userId="6f406eaeaa8d3d0b" providerId="LiveId" clId="{E07CECAE-6754-411A-ADCD-8E0FE4B98D66}" dt="2023-08-20T20:54:42.447" v="371"/>
            <ac:spMkLst>
              <pc:docMk/>
              <pc:sldMasterMk cId="1987362835" sldId="2147483737"/>
              <pc:sldLayoutMk cId="142550183" sldId="2147483742"/>
              <ac:spMk id="7" creationId="{29D9F62F-CAF6-76C1-48F1-B127FD2129C3}"/>
            </ac:spMkLst>
          </pc:spChg>
        </pc:sldLayoutChg>
        <pc:sldLayoutChg chg="del mod">
          <pc:chgData name="Karan Warren" userId="6f406eaeaa8d3d0b" providerId="LiveId" clId="{E07CECAE-6754-411A-ADCD-8E0FE4B98D66}" dt="2023-08-05T17:46:19.205" v="9" actId="2696"/>
          <pc:sldLayoutMkLst>
            <pc:docMk/>
            <pc:sldMasterMk cId="1987362835" sldId="2147483737"/>
            <pc:sldLayoutMk cId="1318348630" sldId="2147483743"/>
          </pc:sldLayoutMkLst>
        </pc:sldLayoutChg>
        <pc:sldLayoutChg chg="del">
          <pc:chgData name="Karan Warren" userId="6f406eaeaa8d3d0b" providerId="LiveId" clId="{E07CECAE-6754-411A-ADCD-8E0FE4B98D66}" dt="2023-08-05T17:46:22.847" v="10" actId="2696"/>
          <pc:sldLayoutMkLst>
            <pc:docMk/>
            <pc:sldMasterMk cId="1987362835" sldId="2147483737"/>
            <pc:sldLayoutMk cId="2219721592" sldId="2147483744"/>
          </pc:sldLayoutMkLst>
        </pc:sldLayoutChg>
        <pc:sldLayoutChg chg="addSp modSp">
          <pc:chgData name="Karan Warren" userId="6f406eaeaa8d3d0b" providerId="LiveId" clId="{E07CECAE-6754-411A-ADCD-8E0FE4B98D66}" dt="2023-08-20T20:54:50.448" v="373"/>
          <pc:sldLayoutMkLst>
            <pc:docMk/>
            <pc:sldMasterMk cId="1987362835" sldId="2147483737"/>
            <pc:sldLayoutMk cId="2755273720" sldId="2147483745"/>
          </pc:sldLayoutMkLst>
          <pc:spChg chg="add mod">
            <ac:chgData name="Karan Warren" userId="6f406eaeaa8d3d0b" providerId="LiveId" clId="{E07CECAE-6754-411A-ADCD-8E0FE4B98D66}" dt="2023-08-20T20:54:50.448" v="373"/>
            <ac:spMkLst>
              <pc:docMk/>
              <pc:sldMasterMk cId="1987362835" sldId="2147483737"/>
              <pc:sldLayoutMk cId="2755273720" sldId="2147483745"/>
              <ac:spMk id="5" creationId="{FAF7AAB0-50F8-A003-90DD-A26AB72D7D8D}"/>
            </ac:spMkLst>
          </pc:spChg>
        </pc:sldLayoutChg>
        <pc:sldLayoutChg chg="addSp modSp">
          <pc:chgData name="Karan Warren" userId="6f406eaeaa8d3d0b" providerId="LiveId" clId="{E07CECAE-6754-411A-ADCD-8E0FE4B98D66}" dt="2023-08-20T20:54:47.791" v="372"/>
          <pc:sldLayoutMkLst>
            <pc:docMk/>
            <pc:sldMasterMk cId="1987362835" sldId="2147483737"/>
            <pc:sldLayoutMk cId="251179494" sldId="2147483746"/>
          </pc:sldLayoutMkLst>
          <pc:spChg chg="add mod">
            <ac:chgData name="Karan Warren" userId="6f406eaeaa8d3d0b" providerId="LiveId" clId="{E07CECAE-6754-411A-ADCD-8E0FE4B98D66}" dt="2023-08-20T20:54:47.791" v="372"/>
            <ac:spMkLst>
              <pc:docMk/>
              <pc:sldMasterMk cId="1987362835" sldId="2147483737"/>
              <pc:sldLayoutMk cId="251179494" sldId="2147483746"/>
              <ac:spMk id="5" creationId="{DCA594CA-A710-4E6C-4495-2E457EC835A7}"/>
            </ac:spMkLst>
          </pc:spChg>
        </pc:sldLayoutChg>
        <pc:sldLayoutChg chg="addSp delSp modSp add del mod">
          <pc:chgData name="Karan Warren" userId="6f406eaeaa8d3d0b" providerId="LiveId" clId="{E07CECAE-6754-411A-ADCD-8E0FE4B98D66}" dt="2023-08-20T20:58:45.057" v="413" actId="47"/>
          <pc:sldLayoutMkLst>
            <pc:docMk/>
            <pc:sldMasterMk cId="1987362835" sldId="2147483737"/>
            <pc:sldLayoutMk cId="1112888249" sldId="2147483751"/>
          </pc:sldLayoutMkLst>
          <pc:spChg chg="add mod">
            <ac:chgData name="Karan Warren" userId="6f406eaeaa8d3d0b" providerId="LiveId" clId="{E07CECAE-6754-411A-ADCD-8E0FE4B98D66}" dt="2023-08-20T20:56:17.650" v="379"/>
            <ac:spMkLst>
              <pc:docMk/>
              <pc:sldMasterMk cId="1987362835" sldId="2147483737"/>
              <pc:sldLayoutMk cId="1112888249" sldId="2147483751"/>
              <ac:spMk id="2" creationId="{34B6138F-ECA0-39F6-8479-A98D7C93F569}"/>
            </ac:spMkLst>
          </pc:spChg>
          <pc:spChg chg="add del mod">
            <ac:chgData name="Karan Warren" userId="6f406eaeaa8d3d0b" providerId="LiveId" clId="{E07CECAE-6754-411A-ADCD-8E0FE4B98D66}" dt="2023-08-05T17:57:59.732" v="287" actId="478"/>
            <ac:spMkLst>
              <pc:docMk/>
              <pc:sldMasterMk cId="1987362835" sldId="2147483737"/>
              <pc:sldLayoutMk cId="1112888249" sldId="2147483751"/>
              <ac:spMk id="2" creationId="{F3FE1EB4-9F66-4069-FE14-ED887556B96B}"/>
            </ac:spMkLst>
          </pc:spChg>
          <pc:spChg chg="del mod">
            <ac:chgData name="Karan Warren" userId="6f406eaeaa8d3d0b" providerId="LiveId" clId="{E07CECAE-6754-411A-ADCD-8E0FE4B98D66}" dt="2023-08-05T17:50:30.442" v="115" actId="478"/>
            <ac:spMkLst>
              <pc:docMk/>
              <pc:sldMasterMk cId="1987362835" sldId="2147483737"/>
              <pc:sldLayoutMk cId="1112888249" sldId="2147483751"/>
              <ac:spMk id="3" creationId="{76FFA1BC-72F9-9048-3E39-D300A3A6A52E}"/>
            </ac:spMkLst>
          </pc:spChg>
          <pc:spChg chg="mod">
            <ac:chgData name="Karan Warren" userId="6f406eaeaa8d3d0b" providerId="LiveId" clId="{E07CECAE-6754-411A-ADCD-8E0FE4B98D66}" dt="2023-08-05T17:51:42.974" v="137" actId="1076"/>
            <ac:spMkLst>
              <pc:docMk/>
              <pc:sldMasterMk cId="1987362835" sldId="2147483737"/>
              <pc:sldLayoutMk cId="1112888249" sldId="2147483751"/>
              <ac:spMk id="7" creationId="{11870E27-202E-F717-3FB6-D69451DF1391}"/>
            </ac:spMkLst>
          </pc:spChg>
          <pc:spChg chg="mod">
            <ac:chgData name="Karan Warren" userId="6f406eaeaa8d3d0b" providerId="LiveId" clId="{E07CECAE-6754-411A-ADCD-8E0FE4B98D66}" dt="2023-08-05T17:58:03.860" v="288" actId="14100"/>
            <ac:spMkLst>
              <pc:docMk/>
              <pc:sldMasterMk cId="1987362835" sldId="2147483737"/>
              <pc:sldLayoutMk cId="1112888249" sldId="2147483751"/>
              <ac:spMk id="9" creationId="{3F3E966E-ACAB-E285-70D0-66AC08DF1386}"/>
            </ac:spMkLst>
          </pc:spChg>
        </pc:sldLayoutChg>
        <pc:sldLayoutChg chg="addSp delSp modSp add del mod">
          <pc:chgData name="Karan Warren" userId="6f406eaeaa8d3d0b" providerId="LiveId" clId="{E07CECAE-6754-411A-ADCD-8E0FE4B98D66}" dt="2023-08-20T20:58:44.445" v="412" actId="47"/>
          <pc:sldLayoutMkLst>
            <pc:docMk/>
            <pc:sldMasterMk cId="1987362835" sldId="2147483737"/>
            <pc:sldLayoutMk cId="1224375209" sldId="2147483752"/>
          </pc:sldLayoutMkLst>
          <pc:spChg chg="del">
            <ac:chgData name="Karan Warren" userId="6f406eaeaa8d3d0b" providerId="LiveId" clId="{E07CECAE-6754-411A-ADCD-8E0FE4B98D66}" dt="2023-08-05T18:03:51.539" v="327" actId="478"/>
            <ac:spMkLst>
              <pc:docMk/>
              <pc:sldMasterMk cId="1987362835" sldId="2147483737"/>
              <pc:sldLayoutMk cId="1224375209" sldId="2147483752"/>
              <ac:spMk id="3" creationId="{73E23E79-165A-C0A0-34F4-D4CD4FAC54E2}"/>
            </ac:spMkLst>
          </pc:spChg>
          <pc:spChg chg="add mod">
            <ac:chgData name="Karan Warren" userId="6f406eaeaa8d3d0b" providerId="LiveId" clId="{E07CECAE-6754-411A-ADCD-8E0FE4B98D66}" dt="2023-08-20T20:56:20.519" v="380"/>
            <ac:spMkLst>
              <pc:docMk/>
              <pc:sldMasterMk cId="1987362835" sldId="2147483737"/>
              <pc:sldLayoutMk cId="1224375209" sldId="2147483752"/>
              <ac:spMk id="3" creationId="{D90BE970-DF5E-A348-482E-45A38764C3E2}"/>
            </ac:spMkLst>
          </pc:spChg>
          <pc:spChg chg="mod">
            <ac:chgData name="Karan Warren" userId="6f406eaeaa8d3d0b" providerId="LiveId" clId="{E07CECAE-6754-411A-ADCD-8E0FE4B98D66}" dt="2023-08-05T18:04:04.421" v="330" actId="14100"/>
            <ac:spMkLst>
              <pc:docMk/>
              <pc:sldMasterMk cId="1987362835" sldId="2147483737"/>
              <pc:sldLayoutMk cId="1224375209" sldId="2147483752"/>
              <ac:spMk id="8" creationId="{2D59E3ED-7921-E7F3-A0A2-0467597EF7ED}"/>
            </ac:spMkLst>
          </pc:spChg>
          <pc:spChg chg="mod">
            <ac:chgData name="Karan Warren" userId="6f406eaeaa8d3d0b" providerId="LiveId" clId="{E07CECAE-6754-411A-ADCD-8E0FE4B98D66}" dt="2023-08-05T18:04:07.079" v="331" actId="14100"/>
            <ac:spMkLst>
              <pc:docMk/>
              <pc:sldMasterMk cId="1987362835" sldId="2147483737"/>
              <pc:sldLayoutMk cId="1224375209" sldId="2147483752"/>
              <ac:spMk id="10" creationId="{8F449F3F-4187-E891-E28D-ABAA40118134}"/>
            </ac:spMkLst>
          </pc:spChg>
        </pc:sldLayoutChg>
        <pc:sldLayoutChg chg="addSp delSp modSp add del mod">
          <pc:chgData name="Karan Warren" userId="6f406eaeaa8d3d0b" providerId="LiveId" clId="{E07CECAE-6754-411A-ADCD-8E0FE4B98D66}" dt="2023-08-20T20:58:43.613" v="411" actId="47"/>
          <pc:sldLayoutMkLst>
            <pc:docMk/>
            <pc:sldMasterMk cId="1987362835" sldId="2147483737"/>
            <pc:sldLayoutMk cId="1869999591" sldId="2147483753"/>
          </pc:sldLayoutMkLst>
          <pc:spChg chg="mod">
            <ac:chgData name="Karan Warren" userId="6f406eaeaa8d3d0b" providerId="LiveId" clId="{E07CECAE-6754-411A-ADCD-8E0FE4B98D66}" dt="2023-08-20T20:56:03.310" v="378" actId="14100"/>
            <ac:spMkLst>
              <pc:docMk/>
              <pc:sldMasterMk cId="1987362835" sldId="2147483737"/>
              <pc:sldLayoutMk cId="1869999591" sldId="2147483753"/>
              <ac:spMk id="2" creationId="{DC2C5294-0EFC-A3EC-D994-11DDCFE70D67}"/>
            </ac:spMkLst>
          </pc:spChg>
          <pc:spChg chg="add mod">
            <ac:chgData name="Karan Warren" userId="6f406eaeaa8d3d0b" providerId="LiveId" clId="{E07CECAE-6754-411A-ADCD-8E0FE4B98D66}" dt="2023-08-20T20:56:23.766" v="381"/>
            <ac:spMkLst>
              <pc:docMk/>
              <pc:sldMasterMk cId="1987362835" sldId="2147483737"/>
              <pc:sldLayoutMk cId="1869999591" sldId="2147483753"/>
              <ac:spMk id="4" creationId="{C540A227-880F-183F-83B2-6303FFB6FE3D}"/>
            </ac:spMkLst>
          </pc:spChg>
          <pc:spChg chg="mod">
            <ac:chgData name="Karan Warren" userId="6f406eaeaa8d3d0b" providerId="LiveId" clId="{E07CECAE-6754-411A-ADCD-8E0FE4B98D66}" dt="2023-08-20T20:49:45.665" v="343" actId="207"/>
            <ac:spMkLst>
              <pc:docMk/>
              <pc:sldMasterMk cId="1987362835" sldId="2147483737"/>
              <pc:sldLayoutMk cId="1869999591" sldId="2147483753"/>
              <ac:spMk id="8" creationId="{4581B053-21C8-C0AD-58C7-637A6315D1B2}"/>
            </ac:spMkLst>
          </pc:spChg>
          <pc:spChg chg="mod">
            <ac:chgData name="Karan Warren" userId="6f406eaeaa8d3d0b" providerId="LiveId" clId="{E07CECAE-6754-411A-ADCD-8E0FE4B98D66}" dt="2023-08-20T20:49:50.504" v="344" actId="207"/>
            <ac:spMkLst>
              <pc:docMk/>
              <pc:sldMasterMk cId="1987362835" sldId="2147483737"/>
              <pc:sldLayoutMk cId="1869999591" sldId="2147483753"/>
              <ac:spMk id="18" creationId="{F02FFCFA-A84F-7535-4A5F-29A5FC646063}"/>
            </ac:spMkLst>
          </pc:spChg>
          <pc:spChg chg="del">
            <ac:chgData name="Karan Warren" userId="6f406eaeaa8d3d0b" providerId="LiveId" clId="{E07CECAE-6754-411A-ADCD-8E0FE4B98D66}" dt="2023-08-05T18:03:48.240" v="326" actId="478"/>
            <ac:spMkLst>
              <pc:docMk/>
              <pc:sldMasterMk cId="1987362835" sldId="2147483737"/>
              <pc:sldLayoutMk cId="1869999591" sldId="2147483753"/>
              <ac:spMk id="20" creationId="{2785C5DB-355E-CD09-6EF5-58F892E8FB6F}"/>
            </ac:spMkLst>
          </pc:spChg>
        </pc:sldLayoutChg>
        <pc:sldLayoutChg chg="addSp delSp modSp add del mod">
          <pc:chgData name="Karan Warren" userId="6f406eaeaa8d3d0b" providerId="LiveId" clId="{E07CECAE-6754-411A-ADCD-8E0FE4B98D66}" dt="2023-08-20T20:58:43.122" v="410" actId="47"/>
          <pc:sldLayoutMkLst>
            <pc:docMk/>
            <pc:sldMasterMk cId="1987362835" sldId="2147483737"/>
            <pc:sldLayoutMk cId="1736816336" sldId="2147483754"/>
          </pc:sldLayoutMkLst>
          <pc:spChg chg="add mod">
            <ac:chgData name="Karan Warren" userId="6f406eaeaa8d3d0b" providerId="LiveId" clId="{E07CECAE-6754-411A-ADCD-8E0FE4B98D66}" dt="2023-08-20T20:56:26.967" v="382"/>
            <ac:spMkLst>
              <pc:docMk/>
              <pc:sldMasterMk cId="1987362835" sldId="2147483737"/>
              <pc:sldLayoutMk cId="1736816336" sldId="2147483754"/>
              <ac:spMk id="2" creationId="{AC02BA06-AE66-0674-2050-CAE3B6F79D51}"/>
            </ac:spMkLst>
          </pc:spChg>
          <pc:spChg chg="del">
            <ac:chgData name="Karan Warren" userId="6f406eaeaa8d3d0b" providerId="LiveId" clId="{E07CECAE-6754-411A-ADCD-8E0FE4B98D66}" dt="2023-08-05T18:03:44.862" v="325" actId="478"/>
            <ac:spMkLst>
              <pc:docMk/>
              <pc:sldMasterMk cId="1987362835" sldId="2147483737"/>
              <pc:sldLayoutMk cId="1736816336" sldId="2147483754"/>
              <ac:spMk id="3" creationId="{FA4DDE6D-DD47-E873-4306-EBFC1F91F657}"/>
            </ac:spMkLst>
          </pc:spChg>
          <pc:spChg chg="mod">
            <ac:chgData name="Karan Warren" userId="6f406eaeaa8d3d0b" providerId="LiveId" clId="{E07CECAE-6754-411A-ADCD-8E0FE4B98D66}" dt="2023-08-20T20:50:04.048" v="347" actId="207"/>
            <ac:spMkLst>
              <pc:docMk/>
              <pc:sldMasterMk cId="1987362835" sldId="2147483737"/>
              <pc:sldLayoutMk cId="1736816336" sldId="2147483754"/>
              <ac:spMk id="8" creationId="{8C98D576-4759-5408-883D-2E56D9D0F603}"/>
            </ac:spMkLst>
          </pc:spChg>
          <pc:spChg chg="mod">
            <ac:chgData name="Karan Warren" userId="6f406eaeaa8d3d0b" providerId="LiveId" clId="{E07CECAE-6754-411A-ADCD-8E0FE4B98D66}" dt="2023-08-20T20:49:59.367" v="346" actId="207"/>
            <ac:spMkLst>
              <pc:docMk/>
              <pc:sldMasterMk cId="1987362835" sldId="2147483737"/>
              <pc:sldLayoutMk cId="1736816336" sldId="2147483754"/>
              <ac:spMk id="12" creationId="{D2C44A1A-1D1D-F2D9-8EC1-EFF25EBA1FB0}"/>
            </ac:spMkLst>
          </pc:spChg>
          <pc:spChg chg="mod">
            <ac:chgData name="Karan Warren" userId="6f406eaeaa8d3d0b" providerId="LiveId" clId="{E07CECAE-6754-411A-ADCD-8E0FE4B98D66}" dt="2023-08-20T20:49:56.600" v="345" actId="207"/>
            <ac:spMkLst>
              <pc:docMk/>
              <pc:sldMasterMk cId="1987362835" sldId="2147483737"/>
              <pc:sldLayoutMk cId="1736816336" sldId="2147483754"/>
              <ac:spMk id="15" creationId="{3138D75A-DD50-6C6E-0A9D-7F77E72C780A}"/>
            </ac:spMkLst>
          </pc:spChg>
          <pc:spChg chg="mod">
            <ac:chgData name="Karan Warren" userId="6f406eaeaa8d3d0b" providerId="LiveId" clId="{E07CECAE-6754-411A-ADCD-8E0FE4B98D66}" dt="2023-08-05T18:01:38.992" v="309" actId="1076"/>
            <ac:spMkLst>
              <pc:docMk/>
              <pc:sldMasterMk cId="1987362835" sldId="2147483737"/>
              <pc:sldLayoutMk cId="1736816336" sldId="2147483754"/>
              <ac:spMk id="16" creationId="{876A1563-09E6-06B6-EC4A-8E309CC57B11}"/>
            </ac:spMkLst>
          </pc:spChg>
          <pc:spChg chg="mod">
            <ac:chgData name="Karan Warren" userId="6f406eaeaa8d3d0b" providerId="LiveId" clId="{E07CECAE-6754-411A-ADCD-8E0FE4B98D66}" dt="2023-08-05T18:01:28.846" v="307" actId="1076"/>
            <ac:spMkLst>
              <pc:docMk/>
              <pc:sldMasterMk cId="1987362835" sldId="2147483737"/>
              <pc:sldLayoutMk cId="1736816336" sldId="2147483754"/>
              <ac:spMk id="22" creationId="{AF401EC8-7352-A985-133C-726A718A9E9A}"/>
            </ac:spMkLst>
          </pc:spChg>
          <pc:spChg chg="mod">
            <ac:chgData name="Karan Warren" userId="6f406eaeaa8d3d0b" providerId="LiveId" clId="{E07CECAE-6754-411A-ADCD-8E0FE4B98D66}" dt="2023-08-05T18:02:40.979" v="317" actId="1076"/>
            <ac:spMkLst>
              <pc:docMk/>
              <pc:sldMasterMk cId="1987362835" sldId="2147483737"/>
              <pc:sldLayoutMk cId="1736816336" sldId="2147483754"/>
              <ac:spMk id="26" creationId="{71A04C69-EC92-81B2-FCD5-39464C669BEB}"/>
            </ac:spMkLst>
          </pc:spChg>
          <pc:spChg chg="mod">
            <ac:chgData name="Karan Warren" userId="6f406eaeaa8d3d0b" providerId="LiveId" clId="{E07CECAE-6754-411A-ADCD-8E0FE4B98D66}" dt="2023-08-05T18:03:09.397" v="321" actId="1076"/>
            <ac:spMkLst>
              <pc:docMk/>
              <pc:sldMasterMk cId="1987362835" sldId="2147483737"/>
              <pc:sldLayoutMk cId="1736816336" sldId="2147483754"/>
              <ac:spMk id="30" creationId="{AE5BF8CB-9477-F598-75C4-6F35D608B35B}"/>
            </ac:spMkLst>
          </pc:spChg>
          <pc:spChg chg="mod">
            <ac:chgData name="Karan Warren" userId="6f406eaeaa8d3d0b" providerId="LiveId" clId="{E07CECAE-6754-411A-ADCD-8E0FE4B98D66}" dt="2023-08-05T18:03:27.717" v="323" actId="1076"/>
            <ac:spMkLst>
              <pc:docMk/>
              <pc:sldMasterMk cId="1987362835" sldId="2147483737"/>
              <pc:sldLayoutMk cId="1736816336" sldId="2147483754"/>
              <ac:spMk id="31" creationId="{AE6CE746-1703-63A8-BBD4-546AD104E27E}"/>
            </ac:spMkLst>
          </pc:spChg>
          <pc:spChg chg="mod">
            <ac:chgData name="Karan Warren" userId="6f406eaeaa8d3d0b" providerId="LiveId" clId="{E07CECAE-6754-411A-ADCD-8E0FE4B98D66}" dt="2023-08-05T18:01:51.415" v="311" actId="1076"/>
            <ac:spMkLst>
              <pc:docMk/>
              <pc:sldMasterMk cId="1987362835" sldId="2147483737"/>
              <pc:sldLayoutMk cId="1736816336" sldId="2147483754"/>
              <ac:spMk id="33" creationId="{53952BA5-2190-5106-0EBD-DA1D15EFBB9D}"/>
            </ac:spMkLst>
          </pc:spChg>
          <pc:spChg chg="mod">
            <ac:chgData name="Karan Warren" userId="6f406eaeaa8d3d0b" providerId="LiveId" clId="{E07CECAE-6754-411A-ADCD-8E0FE4B98D66}" dt="2023-08-05T18:01:54.203" v="312" actId="1076"/>
            <ac:spMkLst>
              <pc:docMk/>
              <pc:sldMasterMk cId="1987362835" sldId="2147483737"/>
              <pc:sldLayoutMk cId="1736816336" sldId="2147483754"/>
              <ac:spMk id="34" creationId="{835FE666-CADC-4DB4-80A4-BFD9823DE051}"/>
            </ac:spMkLst>
          </pc:spChg>
          <pc:spChg chg="mod">
            <ac:chgData name="Karan Warren" userId="6f406eaeaa8d3d0b" providerId="LiveId" clId="{E07CECAE-6754-411A-ADCD-8E0FE4B98D66}" dt="2023-08-05T18:02:53.108" v="319" actId="113"/>
            <ac:spMkLst>
              <pc:docMk/>
              <pc:sldMasterMk cId="1987362835" sldId="2147483737"/>
              <pc:sldLayoutMk cId="1736816336" sldId="2147483754"/>
              <ac:spMk id="35" creationId="{AECA5017-0E7C-4957-02B2-65FA6C1F6E5F}"/>
            </ac:spMkLst>
          </pc:spChg>
          <pc:spChg chg="mod">
            <ac:chgData name="Karan Warren" userId="6f406eaeaa8d3d0b" providerId="LiveId" clId="{E07CECAE-6754-411A-ADCD-8E0FE4B98D66}" dt="2023-08-05T18:03:35.705" v="324" actId="1076"/>
            <ac:spMkLst>
              <pc:docMk/>
              <pc:sldMasterMk cId="1987362835" sldId="2147483737"/>
              <pc:sldLayoutMk cId="1736816336" sldId="2147483754"/>
              <ac:spMk id="36" creationId="{9F4CE92C-83FA-CA44-69CB-E6229E144199}"/>
            </ac:spMkLst>
          </pc:spChg>
        </pc:sldLayoutChg>
        <pc:sldLayoutChg chg="addSp delSp modSp add mod ord modTransition">
          <pc:chgData name="Karan Warren" userId="6f406eaeaa8d3d0b" providerId="LiveId" clId="{E07CECAE-6754-411A-ADCD-8E0FE4B98D66}" dt="2023-08-05T18:00:39.716" v="294" actId="6014"/>
          <pc:sldLayoutMkLst>
            <pc:docMk/>
            <pc:sldMasterMk cId="1987362835" sldId="2147483737"/>
            <pc:sldLayoutMk cId="2527927120" sldId="2147483755"/>
          </pc:sldLayoutMkLst>
          <pc:spChg chg="del mod">
            <ac:chgData name="Karan Warren" userId="6f406eaeaa8d3d0b" providerId="LiveId" clId="{E07CECAE-6754-411A-ADCD-8E0FE4B98D66}" dt="2023-08-05T17:54:57.523" v="208" actId="478"/>
            <ac:spMkLst>
              <pc:docMk/>
              <pc:sldMasterMk cId="1987362835" sldId="2147483737"/>
              <pc:sldLayoutMk cId="2527927120" sldId="2147483755"/>
              <ac:spMk id="2" creationId="{664A240D-7C51-1C79-32B3-72A088E85F71}"/>
            </ac:spMkLst>
          </pc:spChg>
          <pc:spChg chg="add mod">
            <ac:chgData name="Karan Warren" userId="6f406eaeaa8d3d0b" providerId="LiveId" clId="{E07CECAE-6754-411A-ADCD-8E0FE4B98D66}" dt="2023-08-05T17:54:02.171" v="203" actId="1076"/>
            <ac:spMkLst>
              <pc:docMk/>
              <pc:sldMasterMk cId="1987362835" sldId="2147483737"/>
              <pc:sldLayoutMk cId="2527927120" sldId="2147483755"/>
              <ac:spMk id="4" creationId="{16FC7CDF-F4F2-FF0E-4AD1-D297A920803B}"/>
            </ac:spMkLst>
          </pc:spChg>
          <pc:spChg chg="add del">
            <ac:chgData name="Karan Warren" userId="6f406eaeaa8d3d0b" providerId="LiveId" clId="{E07CECAE-6754-411A-ADCD-8E0FE4B98D66}" dt="2023-08-05T17:55:05.042" v="209" actId="11529"/>
            <ac:spMkLst>
              <pc:docMk/>
              <pc:sldMasterMk cId="1987362835" sldId="2147483737"/>
              <pc:sldLayoutMk cId="2527927120" sldId="2147483755"/>
              <ac:spMk id="5" creationId="{74DE0125-EB9F-93D8-C24F-6C4EB0FE2815}"/>
            </ac:spMkLst>
          </pc:spChg>
          <pc:spChg chg="add mod">
            <ac:chgData name="Karan Warren" userId="6f406eaeaa8d3d0b" providerId="LiveId" clId="{E07CECAE-6754-411A-ADCD-8E0FE4B98D66}" dt="2023-08-05T17:55:41.623" v="278" actId="20577"/>
            <ac:spMkLst>
              <pc:docMk/>
              <pc:sldMasterMk cId="1987362835" sldId="2147483737"/>
              <pc:sldLayoutMk cId="2527927120" sldId="2147483755"/>
              <ac:spMk id="6" creationId="{4EFB3032-9F0F-FFFF-B2EC-445901CEF96A}"/>
            </ac:spMkLst>
          </pc:spChg>
          <pc:spChg chg="add mod">
            <ac:chgData name="Karan Warren" userId="6f406eaeaa8d3d0b" providerId="LiveId" clId="{E07CECAE-6754-411A-ADCD-8E0FE4B98D66}" dt="2023-08-05T17:56:18.114" v="283" actId="1076"/>
            <ac:spMkLst>
              <pc:docMk/>
              <pc:sldMasterMk cId="1987362835" sldId="2147483737"/>
              <pc:sldLayoutMk cId="2527927120" sldId="2147483755"/>
              <ac:spMk id="9" creationId="{D0FD0462-4D8F-F7C5-3211-C3E3BA5FEACD}"/>
            </ac:spMkLst>
          </pc:spChg>
          <pc:picChg chg="add mod">
            <ac:chgData name="Karan Warren" userId="6f406eaeaa8d3d0b" providerId="LiveId" clId="{E07CECAE-6754-411A-ADCD-8E0FE4B98D66}" dt="2023-08-05T17:55:53.422" v="279"/>
            <ac:picMkLst>
              <pc:docMk/>
              <pc:sldMasterMk cId="1987362835" sldId="2147483737"/>
              <pc:sldLayoutMk cId="2527927120" sldId="2147483755"/>
              <ac:picMk id="7" creationId="{A31DC4BF-4E70-38D0-2F96-51EFD5B42F25}"/>
            </ac:picMkLst>
          </pc:picChg>
        </pc:sldLayoutChg>
        <pc:sldLayoutChg chg="addSp modSp new mod">
          <pc:chgData name="Karan Warren" userId="6f406eaeaa8d3d0b" providerId="LiveId" clId="{E07CECAE-6754-411A-ADCD-8E0FE4B98D66}" dt="2023-08-20T20:54:22.439" v="366"/>
          <pc:sldLayoutMkLst>
            <pc:docMk/>
            <pc:sldMasterMk cId="1987362835" sldId="2147483737"/>
            <pc:sldLayoutMk cId="2665877444" sldId="2147483756"/>
          </pc:sldLayoutMkLst>
          <pc:spChg chg="mod">
            <ac:chgData name="Karan Warren" userId="6f406eaeaa8d3d0b" providerId="LiveId" clId="{E07CECAE-6754-411A-ADCD-8E0FE4B98D66}" dt="2023-08-05T17:47:52.637" v="44" actId="255"/>
            <ac:spMkLst>
              <pc:docMk/>
              <pc:sldMasterMk cId="1987362835" sldId="2147483737"/>
              <pc:sldLayoutMk cId="2665877444" sldId="2147483756"/>
              <ac:spMk id="2" creationId="{6D51D35F-E7CF-2D01-DEF1-42B1C1746031}"/>
            </ac:spMkLst>
          </pc:spChg>
          <pc:spChg chg="add mod">
            <ac:chgData name="Karan Warren" userId="6f406eaeaa8d3d0b" providerId="LiveId" clId="{E07CECAE-6754-411A-ADCD-8E0FE4B98D66}" dt="2023-08-05T17:48:32.575" v="102" actId="20577"/>
            <ac:spMkLst>
              <pc:docMk/>
              <pc:sldMasterMk cId="1987362835" sldId="2147483737"/>
              <pc:sldLayoutMk cId="2665877444" sldId="2147483756"/>
              <ac:spMk id="3" creationId="{790595AD-7B08-EE78-0D16-F3DA839BD59F}"/>
            </ac:spMkLst>
          </pc:spChg>
          <pc:spChg chg="add mod">
            <ac:chgData name="Karan Warren" userId="6f406eaeaa8d3d0b" providerId="LiveId" clId="{E07CECAE-6754-411A-ADCD-8E0FE4B98D66}" dt="2023-08-20T20:54:22.439" v="366"/>
            <ac:spMkLst>
              <pc:docMk/>
              <pc:sldMasterMk cId="1987362835" sldId="2147483737"/>
              <pc:sldLayoutMk cId="2665877444" sldId="2147483756"/>
              <ac:spMk id="4" creationId="{62E6B1C9-8FA4-420A-434C-D8E27CEF1957}"/>
            </ac:spMkLst>
          </pc:spChg>
        </pc:sldLayoutChg>
        <pc:sldLayoutChg chg="addSp modSp mod">
          <pc:chgData name="Karan Warren" userId="6f406eaeaa8d3d0b" providerId="LiveId" clId="{E07CECAE-6754-411A-ADCD-8E0FE4B98D66}" dt="2023-08-20T20:54:28.217" v="367"/>
          <pc:sldLayoutMkLst>
            <pc:docMk/>
            <pc:sldMasterMk cId="1987362835" sldId="2147483737"/>
            <pc:sldLayoutMk cId="4161370529" sldId="2147483757"/>
          </pc:sldLayoutMkLst>
          <pc:spChg chg="add mod">
            <ac:chgData name="Karan Warren" userId="6f406eaeaa8d3d0b" providerId="LiveId" clId="{E07CECAE-6754-411A-ADCD-8E0FE4B98D66}" dt="2023-08-20T20:54:28.217" v="367"/>
            <ac:spMkLst>
              <pc:docMk/>
              <pc:sldMasterMk cId="1987362835" sldId="2147483737"/>
              <pc:sldLayoutMk cId="4161370529" sldId="2147483757"/>
              <ac:spMk id="2" creationId="{848B4A7E-8BC6-02B3-6E65-D34840585BE8}"/>
            </ac:spMkLst>
          </pc:spChg>
        </pc:sldLayoutChg>
        <pc:sldLayoutChg chg="new del mod">
          <pc:chgData name="Karan Warren" userId="6f406eaeaa8d3d0b" providerId="LiveId" clId="{E07CECAE-6754-411A-ADCD-8E0FE4B98D66}" dt="2023-08-20T20:58:37.087" v="403" actId="11236"/>
          <pc:sldLayoutMkLst>
            <pc:docMk/>
            <pc:sldMasterMk cId="1987362835" sldId="2147483737"/>
            <pc:sldLayoutMk cId="908416274" sldId="2147483758"/>
          </pc:sldLayoutMkLst>
        </pc:sldLayoutChg>
        <pc:sldLayoutChg chg="del">
          <pc:chgData name="Karan Warren" userId="6f406eaeaa8d3d0b" providerId="LiveId" clId="{E07CECAE-6754-411A-ADCD-8E0FE4B98D66}" dt="2023-08-06T20:29:23.887" v="339" actId="47"/>
          <pc:sldLayoutMkLst>
            <pc:docMk/>
            <pc:sldMasterMk cId="1987362835" sldId="2147483737"/>
            <pc:sldLayoutMk cId="2407405539" sldId="2147483758"/>
          </pc:sldLayoutMkLst>
        </pc:sldLayoutChg>
      </pc:sldMasterChg>
      <pc:sldMasterChg chg="new del mod addSldLayout delSldLayout">
        <pc:chgData name="Karan Warren" userId="6f406eaeaa8d3d0b" providerId="LiveId" clId="{E07CECAE-6754-411A-ADCD-8E0FE4B98D66}" dt="2023-08-20T20:58:35.891" v="402" actId="6938"/>
        <pc:sldMasterMkLst>
          <pc:docMk/>
          <pc:sldMasterMk cId="3092478505" sldId="2147483759"/>
        </pc:sldMasterMkLst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4281530843" sldId="2147483760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2685820023" sldId="2147483761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43745844" sldId="2147483762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390478816" sldId="2147483763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1860955711" sldId="2147483764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3901486221" sldId="2147483765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3929937840" sldId="2147483766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217419236" sldId="2147483767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2468943248" sldId="2147483768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275369261" sldId="2147483769"/>
          </pc:sldLayoutMkLst>
        </pc:sldLayoutChg>
        <pc:sldLayoutChg chg="new del replId">
          <pc:chgData name="Karan Warren" userId="6f406eaeaa8d3d0b" providerId="LiveId" clId="{E07CECAE-6754-411A-ADCD-8E0FE4B98D66}" dt="2023-08-20T20:58:35.891" v="402" actId="6938"/>
          <pc:sldLayoutMkLst>
            <pc:docMk/>
            <pc:sldMasterMk cId="3092478505" sldId="2147483759"/>
            <pc:sldLayoutMk cId="3087052080" sldId="21474837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D35F-E7CF-2D01-DEF1-42B1C1746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947" y="1382222"/>
            <a:ext cx="10680105" cy="1921418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95AD-7B08-EE78-0D16-F3DA839BD5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947" y="35543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name, position, additional information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6B1C9-8FA4-420A-434C-D8E27CEF1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3913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3913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0BE970-DF5E-A348-482E-45A38764C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59666"/>
            <a:ext cx="11277600" cy="455953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8E6F3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828800"/>
            <a:ext cx="5745165" cy="36469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rgbClr val="8E6F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40A227-880F-183F-83B2-6303FFB6F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67377" y="1074290"/>
            <a:ext cx="3319531" cy="4513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42103" y="1074291"/>
            <a:ext cx="3319531" cy="4513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6" y="1074290"/>
            <a:ext cx="3319531" cy="4513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308871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5312" y="1284822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2831" y="1262610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359" y="1924895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79" y="1886692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7361" y="3881906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4879" y="3854623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1770" y="3817087"/>
            <a:ext cx="2951163" cy="15557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01770" y="185515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02BA06-AE66-0674-2050-CAE3B6F79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FC7CDF-F4F2-FF0E-4AD1-D297A920803B}"/>
              </a:ext>
            </a:extLst>
          </p:cNvPr>
          <p:cNvSpPr txBox="1"/>
          <p:nvPr userDrawn="1"/>
        </p:nvSpPr>
        <p:spPr>
          <a:xfrm>
            <a:off x="859093" y="1548269"/>
            <a:ext cx="61132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i="1" dirty="0">
                <a:latin typeface="Acumin Pro ExtraCondensed" panose="020B0508020202020204" pitchFamily="34" charset="0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FB3032-9F0F-FFFF-B2EC-445901CEF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838" y="2871788"/>
            <a:ext cx="7607300" cy="20240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additional information here 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31DC4BF-4E70-38D0-2F96-51EFD5B42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1686" y="4731512"/>
            <a:ext cx="1859941" cy="1859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FD0462-4D8F-F7C5-3211-C3E3BA5FEACD}"/>
              </a:ext>
            </a:extLst>
          </p:cNvPr>
          <p:cNvSpPr txBox="1"/>
          <p:nvPr userDrawn="1"/>
        </p:nvSpPr>
        <p:spPr>
          <a:xfrm>
            <a:off x="7712585" y="5338316"/>
            <a:ext cx="2389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E6F3E"/>
                </a:solidFill>
              </a:rPr>
              <a:t>Scan the QR code to connect with ISF </a:t>
            </a:r>
          </a:p>
        </p:txBody>
      </p:sp>
    </p:spTree>
    <p:extLst>
      <p:ext uri="{BB962C8B-B14F-4D97-AF65-F5344CB8AC3E}">
        <p14:creationId xmlns:p14="http://schemas.microsoft.com/office/powerpoint/2010/main" val="252792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  <a:latin typeface="Acumin Pro SemiCondensed" panose="020B0506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8B4A7E-8BC6-02B3-6E65-D3484058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7796-9967-A303-6FF3-95D6E2F3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047B-54B8-DE5C-830D-3F0C705B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CD8602-AC2D-6AAF-9B8C-0056751B1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E33A-5473-AF10-36DC-41977EBF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8385"/>
            <a:ext cx="10515600" cy="218061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75C1B-F025-074E-151B-92002923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7706"/>
            <a:ext cx="10515600" cy="16302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AD82B7-F639-6EF9-239F-D2F685000711}"/>
              </a:ext>
            </a:extLst>
          </p:cNvPr>
          <p:cNvSpPr txBox="1">
            <a:spLocks/>
          </p:cNvSpPr>
          <p:nvPr userDrawn="1"/>
        </p:nvSpPr>
        <p:spPr>
          <a:xfrm>
            <a:off x="1020726" y="-4128"/>
            <a:ext cx="10680105" cy="91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2C275C-2529-3B05-C8D5-DEF5467FD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5B93-ED52-3D21-1B9E-618E1C5D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3DC25-CAFC-F489-07B4-A0BA604C4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37588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2B60A-1500-3620-DBFC-FBC0B4BB7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4" y="137588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1789FF-C6CB-BC1D-7C47-ACCE802DB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DCCD-B6A8-0BE7-9404-48E4AA78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40" y="373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B59B-02EC-9B8B-87AD-904CA97E2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0397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D9BFB-ED82-C3D8-6209-DE563563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018523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DA4D8-8912-2C46-5FBF-A59D4ADC7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0240" y="10279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2B2BC-ED5E-4667-C7A7-ED26DEDEB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0240" y="2018523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D9F62F-CAF6-76C1-48F1-B127FD212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4C4D-FDE8-3FE2-B959-5DD1266A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8552"/>
            <a:ext cx="3785375" cy="90517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89DE-0E2F-D9D5-C9EF-85F0E1D4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6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D8665-0C0E-7233-315D-F37F873C0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565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82CF9BF-3BA4-AB96-3D64-6A1E0428435D}"/>
              </a:ext>
            </a:extLst>
          </p:cNvPr>
          <p:cNvSpPr txBox="1">
            <a:spLocks/>
          </p:cNvSpPr>
          <p:nvPr userDrawn="1"/>
        </p:nvSpPr>
        <p:spPr>
          <a:xfrm>
            <a:off x="1020726" y="-4128"/>
            <a:ext cx="10680105" cy="91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F7AAB0-50F8-A003-90DD-A26AB72D7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9FE7-17D5-3C22-AFE5-BA74CF8F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3256"/>
            <a:ext cx="3932237" cy="994144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CE7A8-AA1E-49BE-9AB6-53DAA16FD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883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BB634-2207-0A58-D6F2-72EE320AB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183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7E0FC7D-31B6-9478-A6D5-72B3B9EA6494}"/>
              </a:ext>
            </a:extLst>
          </p:cNvPr>
          <p:cNvSpPr txBox="1">
            <a:spLocks/>
          </p:cNvSpPr>
          <p:nvPr userDrawn="1"/>
        </p:nvSpPr>
        <p:spPr>
          <a:xfrm>
            <a:off x="1020726" y="-4128"/>
            <a:ext cx="10680105" cy="91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A594CA-A710-4E6C-4495-2E457EC8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18" y="176269"/>
            <a:ext cx="9787311" cy="811872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  <a:latin typeface="Acumin Pro SemiCondensed" panose="020B0506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17" y="1179871"/>
            <a:ext cx="9787311" cy="41442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B6138F-ECA0-39F6-8479-A98D7C93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FEF13-054D-950B-1771-C670CD3F5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26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Black Bar">
            <a:extLst>
              <a:ext uri="{FF2B5EF4-FFF2-40B4-BE49-F238E27FC236}">
                <a16:creationId xmlns:a16="http://schemas.microsoft.com/office/drawing/2014/main" id="{6F88F6C9-BD18-B8E0-45D5-1B857EEF33A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228915" cy="9614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37AC7-BFD0-016E-09CC-C34199FA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6" y="-4128"/>
            <a:ext cx="10680105" cy="91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ISF__H-Full-RGB-01.pdf" descr="ISF__H-Full-RGB-01.pdf">
            <a:extLst>
              <a:ext uri="{FF2B5EF4-FFF2-40B4-BE49-F238E27FC236}">
                <a16:creationId xmlns:a16="http://schemas.microsoft.com/office/drawing/2014/main" id="{C99AE6C1-C4B6-510C-92E8-ED6504FEF4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5580" y="5782951"/>
            <a:ext cx="5857452" cy="635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mpus Gold Bar">
            <a:extLst>
              <a:ext uri="{FF2B5EF4-FFF2-40B4-BE49-F238E27FC236}">
                <a16:creationId xmlns:a16="http://schemas.microsoft.com/office/drawing/2014/main" id="{E0001AC9-D0C1-AA9F-9B27-F3808FB9BBC5}"/>
              </a:ext>
            </a:extLst>
          </p:cNvPr>
          <p:cNvSpPr/>
          <p:nvPr userDrawn="1"/>
        </p:nvSpPr>
        <p:spPr>
          <a:xfrm>
            <a:off x="838200" y="-13276"/>
            <a:ext cx="85059" cy="939217"/>
          </a:xfrm>
          <a:prstGeom prst="rect">
            <a:avLst/>
          </a:prstGeom>
          <a:solidFill>
            <a:srgbClr val="8E6F3E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B1BF-F6E2-48D3-E038-3DFD6EDE9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CAD1-8C51-4E98-8E7B-1DD8517D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39" r:id="rId3"/>
    <p:sldLayoutId id="2147483740" r:id="rId4"/>
    <p:sldLayoutId id="2147483741" r:id="rId5"/>
    <p:sldLayoutId id="2147483742" r:id="rId6"/>
    <p:sldLayoutId id="2147483745" r:id="rId7"/>
    <p:sldLayoutId id="2147483746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720B1D-CCB7-BDEC-0E34-6D49ED9D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26100E-B763-816D-9517-9064F2A82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CF38-C418-F749-8EC8-685AD7BC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8F563-8A47-E736-812A-FD0BA9A8C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B2222-CC34-C457-956C-B0F4FA06B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1CAD1-8C51-4E98-8E7B-1DD8517D0B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9E0F-B6BF-5DEC-82E6-48BE3C8D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84A0-2D58-ABBC-06A2-BC9B72D10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B6F46-318C-E30F-30BD-3ABDAE9C8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1CAD1-8C51-4E98-8E7B-1DD8517D0B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527F-3C0B-7026-BE76-6500D9EF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A23A-582C-4494-1F31-23BDC525106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C2DD1-AE0D-F08A-B3ED-5F5F0FBC8F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9B3F6-2558-EDFF-EFCB-3D38D3EC9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42AE4-0843-E9F0-5900-3EDA7A50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1CAD1-8C51-4E98-8E7B-1DD8517D0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B978-6388-C1C7-2462-DE2E3324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DDD8-83EC-F36D-D5F1-CCB702E48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DE3B6-26D4-016E-9967-218A9F531E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23455-45CF-6F43-0884-55C6E14D8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1CAD1-8C51-4E98-8E7B-1DD8517D0B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1DA0C6-3270-B002-ECCE-B3EDDFA061E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863DB-5A1B-1384-9142-F104A30E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413879-7DA5-5D5B-6363-010015057D58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C1DB2-DD56-B3BC-47FF-1325B6ABA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26924-514B-F779-9B43-A83B31EAFDAE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19CAD8-6F60-E397-D8FE-CFE2C02E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C9A9E5-31F0-E900-EFDD-012755DA6D7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22A72-23CB-EC51-9552-7CF292E70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1CAD1-8C51-4E98-8E7B-1DD8517D0B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727C0-F602-B59B-B561-9573A3C7B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1705-D364-6153-1097-B1DFF2DD2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EF2A2-B6B0-CE7B-78EC-74ACC5B2D1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2B308-78D5-3A7E-231D-E28CEF69F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8A4BB-C973-3C0D-9CAB-03CE7242F398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6260DA-32C6-1EF3-C7D5-B37E09314F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7B3064-0A45-9269-0416-EE6CE9C8EB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176C7D-BB1B-83F5-A821-19A61E9341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C702-EAFC-82A6-FAA7-36A4D015DB18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1587E45-B31F-8861-02CF-E2A58D20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395059-9F05-196C-E051-5A8FE29E8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1CAD1-8C51-4E98-8E7B-1DD8517D0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5661E-AC30-8A78-7B32-72255A634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03613"/>
      </p:ext>
    </p:extLst>
  </p:cSld>
  <p:clrMapOvr>
    <a:masterClrMapping/>
  </p:clrMapOvr>
</p:sld>
</file>

<file path=ppt/theme/theme1.xml><?xml version="1.0" encoding="utf-8"?>
<a:theme xmlns:a="http://schemas.openxmlformats.org/drawingml/2006/main" name="ISF Design-white background">
  <a:themeElements>
    <a:clrScheme name="Boilers">
      <a:dk1>
        <a:srgbClr val="000000"/>
      </a:dk1>
      <a:lt1>
        <a:srgbClr val="FFFFFF"/>
      </a:lt1>
      <a:dk2>
        <a:srgbClr val="8E6F3E"/>
      </a:dk2>
      <a:lt2>
        <a:srgbClr val="CFB991"/>
      </a:lt2>
      <a:accent1>
        <a:srgbClr val="DDB945"/>
      </a:accent1>
      <a:accent2>
        <a:srgbClr val="EBD99F"/>
      </a:accent2>
      <a:accent3>
        <a:srgbClr val="A5A5A5"/>
      </a:accent3>
      <a:accent4>
        <a:srgbClr val="C4BFC0"/>
      </a:accent4>
      <a:accent5>
        <a:srgbClr val="555960"/>
      </a:accent5>
      <a:accent6>
        <a:srgbClr val="6F727B"/>
      </a:accent6>
      <a:hlink>
        <a:srgbClr val="8E6F3E"/>
      </a:hlink>
      <a:folHlink>
        <a:srgbClr val="CFB991"/>
      </a:folHlink>
    </a:clrScheme>
    <a:fontScheme name="Boilers">
      <a:majorFont>
        <a:latin typeface="Acumin Pro"/>
        <a:ea typeface=""/>
        <a:cs typeface=""/>
      </a:majorFont>
      <a:minorFont>
        <a:latin typeface="Acumin Pro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purl.org/dc/elements/1.1/"/>
    <ds:schemaRef ds:uri="http://schemas.microsoft.com/office/2006/documentManagement/types"/>
    <ds:schemaRef ds:uri="37af3f4b-4b66-46f9-8456-831d9bc3e737"/>
    <ds:schemaRef ds:uri="http://schemas.microsoft.com/office/2006/metadata/properties"/>
    <ds:schemaRef ds:uri="http://www.w3.org/XML/1998/namespace"/>
    <ds:schemaRef ds:uri="http://purl.org/dc/terms/"/>
    <ds:schemaRef ds:uri="d6656b4d-3fa0-4709-acfb-d5e813445d1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8030</TotalTime>
  <Words>6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Acumin Pro ExtraCondensed</vt:lpstr>
      <vt:lpstr>Franklin Gothic Medium Cond</vt:lpstr>
      <vt:lpstr>Acumin Pro</vt:lpstr>
      <vt:lpstr>Calibri</vt:lpstr>
      <vt:lpstr>Arial</vt:lpstr>
      <vt:lpstr>Acumin Pro SemiCondensed</vt:lpstr>
      <vt:lpstr>ISF Design-white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Karan Warren</cp:lastModifiedBy>
  <cp:revision>46</cp:revision>
  <dcterms:created xsi:type="dcterms:W3CDTF">2023-02-16T02:16:06Z</dcterms:created>
  <dcterms:modified xsi:type="dcterms:W3CDTF">2023-08-20T21:01:24Z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